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7" r:id="rId2"/>
    <p:sldId id="272" r:id="rId3"/>
    <p:sldId id="275" r:id="rId4"/>
    <p:sldId id="276" r:id="rId5"/>
    <p:sldId id="282" r:id="rId6"/>
    <p:sldId id="287" r:id="rId7"/>
    <p:sldId id="288" r:id="rId8"/>
    <p:sldId id="286" r:id="rId9"/>
    <p:sldId id="267" r:id="rId10"/>
    <p:sldId id="284" r:id="rId11"/>
    <p:sldId id="285" r:id="rId12"/>
    <p:sldId id="266" r:id="rId13"/>
    <p:sldId id="289" r:id="rId14"/>
    <p:sldId id="283" r:id="rId15"/>
    <p:sldId id="263" r:id="rId16"/>
    <p:sldId id="259" r:id="rId17"/>
    <p:sldId id="258" r:id="rId18"/>
    <p:sldId id="261" r:id="rId19"/>
    <p:sldId id="260" r:id="rId20"/>
    <p:sldId id="262" r:id="rId21"/>
    <p:sldId id="270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5C6622-3B0E-4A0B-8052-4558CF5EBE1C}" v="257" dt="2024-07-28T19:22:38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52" autoAdjust="0"/>
  </p:normalViewPr>
  <p:slideViewPr>
    <p:cSldViewPr snapToGrid="0" showGuides="1">
      <p:cViewPr varScale="1">
        <p:scale>
          <a:sx n="105" d="100"/>
          <a:sy n="105" d="100"/>
        </p:scale>
        <p:origin x="834" y="9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Roop" userId="c34e508894c55180" providerId="LiveId" clId="{945C6622-3B0E-4A0B-8052-4558CF5EBE1C}"/>
    <pc:docChg chg="undo custSel addSld delSld modSld sldOrd">
      <pc:chgData name="Richard Roop" userId="c34e508894c55180" providerId="LiveId" clId="{945C6622-3B0E-4A0B-8052-4558CF5EBE1C}" dt="2024-07-28T19:26:55.965" v="3776" actId="20577"/>
      <pc:docMkLst>
        <pc:docMk/>
      </pc:docMkLst>
      <pc:sldChg chg="delSp modSp mod">
        <pc:chgData name="Richard Roop" userId="c34e508894c55180" providerId="LiveId" clId="{945C6622-3B0E-4A0B-8052-4558CF5EBE1C}" dt="2024-07-28T13:35:19.593" v="549" actId="20577"/>
        <pc:sldMkLst>
          <pc:docMk/>
          <pc:sldMk cId="735082890" sldId="257"/>
        </pc:sldMkLst>
        <pc:spChg chg="mod">
          <ac:chgData name="Richard Roop" userId="c34e508894c55180" providerId="LiveId" clId="{945C6622-3B0E-4A0B-8052-4558CF5EBE1C}" dt="2024-07-28T13:35:19.593" v="549" actId="20577"/>
          <ac:spMkLst>
            <pc:docMk/>
            <pc:sldMk cId="735082890" sldId="257"/>
            <ac:spMk id="7" creationId="{00000000-0000-0000-0000-000000000000}"/>
          </ac:spMkLst>
        </pc:spChg>
        <pc:spChg chg="mod">
          <ac:chgData name="Richard Roop" userId="c34e508894c55180" providerId="LiveId" clId="{945C6622-3B0E-4A0B-8052-4558CF5EBE1C}" dt="2024-07-27T15:33:43.377" v="95" actId="20577"/>
          <ac:spMkLst>
            <pc:docMk/>
            <pc:sldMk cId="735082890" sldId="257"/>
            <ac:spMk id="21" creationId="{00000000-0000-0000-0000-000000000000}"/>
          </ac:spMkLst>
        </pc:spChg>
        <pc:picChg chg="del">
          <ac:chgData name="Richard Roop" userId="c34e508894c55180" providerId="LiveId" clId="{945C6622-3B0E-4A0B-8052-4558CF5EBE1C}" dt="2024-07-27T15:32:25.463" v="58" actId="478"/>
          <ac:picMkLst>
            <pc:docMk/>
            <pc:sldMk cId="735082890" sldId="257"/>
            <ac:picMk id="9" creationId="{DEBE08FE-8856-B14C-A309-36A662725754}"/>
          </ac:picMkLst>
        </pc:picChg>
      </pc:sldChg>
      <pc:sldChg chg="ord">
        <pc:chgData name="Richard Roop" userId="c34e508894c55180" providerId="LiveId" clId="{945C6622-3B0E-4A0B-8052-4558CF5EBE1C}" dt="2024-07-27T15:35:54.096" v="153"/>
        <pc:sldMkLst>
          <pc:docMk/>
          <pc:sldMk cId="3041316037" sldId="258"/>
        </pc:sldMkLst>
      </pc:sldChg>
      <pc:sldChg chg="ord">
        <pc:chgData name="Richard Roop" userId="c34e508894c55180" providerId="LiveId" clId="{945C6622-3B0E-4A0B-8052-4558CF5EBE1C}" dt="2024-07-28T13:46:31.788" v="624"/>
        <pc:sldMkLst>
          <pc:docMk/>
          <pc:sldMk cId="3293348916" sldId="259"/>
        </pc:sldMkLst>
      </pc:sldChg>
      <pc:sldChg chg="ord">
        <pc:chgData name="Richard Roop" userId="c34e508894c55180" providerId="LiveId" clId="{945C6622-3B0E-4A0B-8052-4558CF5EBE1C}" dt="2024-07-28T13:46:28.810" v="622"/>
        <pc:sldMkLst>
          <pc:docMk/>
          <pc:sldMk cId="1727237839" sldId="263"/>
        </pc:sldMkLst>
      </pc:sldChg>
      <pc:sldChg chg="ord">
        <pc:chgData name="Richard Roop" userId="c34e508894c55180" providerId="LiveId" clId="{945C6622-3B0E-4A0B-8052-4558CF5EBE1C}" dt="2024-07-28T19:26:33.252" v="3745"/>
        <pc:sldMkLst>
          <pc:docMk/>
          <pc:sldMk cId="3345628227" sldId="266"/>
        </pc:sldMkLst>
      </pc:sldChg>
      <pc:sldChg chg="addSp delSp modSp mod ord">
        <pc:chgData name="Richard Roop" userId="c34e508894c55180" providerId="LiveId" clId="{945C6622-3B0E-4A0B-8052-4558CF5EBE1C}" dt="2024-07-28T18:26:19.275" v="1072" actId="1076"/>
        <pc:sldMkLst>
          <pc:docMk/>
          <pc:sldMk cId="2420142894" sldId="267"/>
        </pc:sldMkLst>
        <pc:spChg chg="add del">
          <ac:chgData name="Richard Roop" userId="c34e508894c55180" providerId="LiveId" clId="{945C6622-3B0E-4A0B-8052-4558CF5EBE1C}" dt="2024-07-28T18:23:50.489" v="985" actId="478"/>
          <ac:spMkLst>
            <pc:docMk/>
            <pc:sldMk cId="2420142894" sldId="267"/>
            <ac:spMk id="99" creationId="{00000000-0000-0000-0000-000000000000}"/>
          </ac:spMkLst>
        </pc:spChg>
        <pc:spChg chg="add del mod">
          <ac:chgData name="Richard Roop" userId="c34e508894c55180" providerId="LiveId" clId="{945C6622-3B0E-4A0B-8052-4558CF5EBE1C}" dt="2024-07-28T18:26:10.722" v="1071" actId="14100"/>
          <ac:spMkLst>
            <pc:docMk/>
            <pc:sldMk cId="2420142894" sldId="267"/>
            <ac:spMk id="102" creationId="{00000000-0000-0000-0000-000000000000}"/>
          </ac:spMkLst>
        </pc:spChg>
        <pc:spChg chg="mod">
          <ac:chgData name="Richard Roop" userId="c34e508894c55180" providerId="LiveId" clId="{945C6622-3B0E-4A0B-8052-4558CF5EBE1C}" dt="2024-07-28T18:10:31.747" v="676" actId="20577"/>
          <ac:spMkLst>
            <pc:docMk/>
            <pc:sldMk cId="2420142894" sldId="267"/>
            <ac:spMk id="103" creationId="{00000000-0000-0000-0000-000000000000}"/>
          </ac:spMkLst>
        </pc:spChg>
        <pc:spChg chg="mod">
          <ac:chgData name="Richard Roop" userId="c34e508894c55180" providerId="LiveId" clId="{945C6622-3B0E-4A0B-8052-4558CF5EBE1C}" dt="2024-07-28T18:26:19.275" v="1072" actId="1076"/>
          <ac:spMkLst>
            <pc:docMk/>
            <pc:sldMk cId="2420142894" sldId="267"/>
            <ac:spMk id="104" creationId="{00000000-0000-0000-0000-000000000000}"/>
          </ac:spMkLst>
        </pc:spChg>
        <pc:graphicFrameChg chg="del">
          <ac:chgData name="Richard Roop" userId="c34e508894c55180" providerId="LiveId" clId="{945C6622-3B0E-4A0B-8052-4558CF5EBE1C}" dt="2024-07-28T18:09:46.969" v="661" actId="478"/>
          <ac:graphicFrameMkLst>
            <pc:docMk/>
            <pc:sldMk cId="2420142894" sldId="267"/>
            <ac:graphicFrameMk id="16" creationId="{00000000-0000-0000-0000-000000000000}"/>
          </ac:graphicFrameMkLst>
        </pc:graphicFrameChg>
        <pc:picChg chg="add mod">
          <ac:chgData name="Richard Roop" userId="c34e508894c55180" providerId="LiveId" clId="{945C6622-3B0E-4A0B-8052-4558CF5EBE1C}" dt="2024-07-28T18:22:56.474" v="984" actId="1036"/>
          <ac:picMkLst>
            <pc:docMk/>
            <pc:sldMk cId="2420142894" sldId="267"/>
            <ac:picMk id="10" creationId="{AA72F665-91F5-C94B-FAA3-2A1CFF86D0F5}"/>
          </ac:picMkLst>
        </pc:picChg>
      </pc:sldChg>
      <pc:sldChg chg="del">
        <pc:chgData name="Richard Roop" userId="c34e508894c55180" providerId="LiveId" clId="{945C6622-3B0E-4A0B-8052-4558CF5EBE1C}" dt="2024-07-28T13:46:13.152" v="618" actId="2696"/>
        <pc:sldMkLst>
          <pc:docMk/>
          <pc:sldMk cId="1708956848" sldId="268"/>
        </pc:sldMkLst>
      </pc:sldChg>
      <pc:sldChg chg="addSp delSp modSp new mod setBg modClrScheme chgLayout modNotesTx">
        <pc:chgData name="Richard Roop" userId="c34e508894c55180" providerId="LiveId" clId="{945C6622-3B0E-4A0B-8052-4558CF5EBE1C}" dt="2024-07-28T19:24:16.270" v="3684" actId="20577"/>
        <pc:sldMkLst>
          <pc:docMk/>
          <pc:sldMk cId="1053463885" sldId="272"/>
        </pc:sldMkLst>
        <pc:spChg chg="mod or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2" creationId="{84C09336-81AC-071C-5E08-3BB0B82FB3BF}"/>
          </ac:spMkLst>
        </pc:spChg>
        <pc:spChg chg="add del mod ord">
          <ac:chgData name="Richard Roop" userId="c34e508894c55180" providerId="LiveId" clId="{945C6622-3B0E-4A0B-8052-4558CF5EBE1C}" dt="2024-07-28T13:36:44.147" v="553" actId="26606"/>
          <ac:spMkLst>
            <pc:docMk/>
            <pc:sldMk cId="1053463885" sldId="272"/>
            <ac:spMk id="3" creationId="{7D73BEA2-6B00-FEC3-3FC3-D89D8414C68B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8" creationId="{DEE2AD96-B495-4E06-9291-B71706F728CB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9" creationId="{0671A8AE-40A1-4631-A6B8-581AFF065482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0" creationId="{53CF6D67-C5A8-4ADD-9E8E-1E38CA1D3166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11" creationId="{AB58EF07-17C2-48CF-ABB0-EEF1F17CB8F0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2" creationId="{86909FA0-B515-4681-B7A8-FA281D133B94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13" creationId="{AF2F604E-43BE-4DC3-B983-E071523364F8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4" creationId="{21C9FE86-FCC3-4A31-AA1C-C882262B7FE7}"/>
          </ac:spMkLst>
        </pc:spChg>
        <pc:spChg chg="add del">
          <ac:chgData name="Richard Roop" userId="c34e508894c55180" providerId="LiveId" clId="{945C6622-3B0E-4A0B-8052-4558CF5EBE1C}" dt="2024-07-28T13:36:44.134" v="552" actId="26606"/>
          <ac:spMkLst>
            <pc:docMk/>
            <pc:sldMk cId="1053463885" sldId="272"/>
            <ac:spMk id="15" creationId="{08C9B587-E65E-4B52-B37C-ABEBB6E87928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6" creationId="{7D96243B-ECED-4B71-8E06-AE9A285EAD20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7" creationId="{7D73BEA2-6B00-FEC3-3FC3-D89D8414C68B}"/>
          </ac:spMkLst>
        </pc:spChg>
        <pc:spChg chg="add del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18" creationId="{A09989E4-EFDC-4A90-A633-E0525FB4139E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3" creationId="{DEE2AD96-B495-4E06-9291-B71706F728CB}"/>
          </ac:spMkLst>
        </pc:spChg>
        <pc:spChg chg="add del">
          <ac:chgData name="Richard Roop" userId="c34e508894c55180" providerId="LiveId" clId="{945C6622-3B0E-4A0B-8052-4558CF5EBE1C}" dt="2024-07-28T13:39:55.482" v="565" actId="26606"/>
          <ac:spMkLst>
            <pc:docMk/>
            <pc:sldMk cId="1053463885" sldId="272"/>
            <ac:spMk id="24" creationId="{ECC07320-C2CA-4E29-8481-9D9E143C7788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5" creationId="{53CF6D67-C5A8-4ADD-9E8E-1E38CA1D3166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6" creationId="{7D73BEA2-6B00-FEC3-3FC3-D89D8414C68B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7" creationId="{86909FA0-B515-4681-B7A8-FA281D133B94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29" creationId="{21C9FE86-FCC3-4A31-AA1C-C882262B7FE7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31" creationId="{7D96243B-ECED-4B71-8E06-AE9A285EAD20}"/>
          </ac:spMkLst>
        </pc:spChg>
        <pc:spChg chg="add del">
          <ac:chgData name="Richard Roop" userId="c34e508894c55180" providerId="LiveId" clId="{945C6622-3B0E-4A0B-8052-4558CF5EBE1C}" dt="2024-07-28T13:40:00.414" v="567" actId="26606"/>
          <ac:spMkLst>
            <pc:docMk/>
            <pc:sldMk cId="1053463885" sldId="272"/>
            <ac:spMk id="33" creationId="{A09989E4-EFDC-4A90-A633-E0525FB4139E}"/>
          </ac:spMkLst>
        </pc:spChg>
        <pc:spChg chg="ad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35" creationId="{907EF6B7-1338-4443-8C46-6A318D952DFD}"/>
          </ac:spMkLst>
        </pc:spChg>
        <pc:spChg chg="ad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36" creationId="{DAAE4CDD-124C-4DCF-9584-B6033B545DD5}"/>
          </ac:spMkLst>
        </pc:spChg>
        <pc:spChg chg="add">
          <ac:chgData name="Richard Roop" userId="c34e508894c55180" providerId="LiveId" clId="{945C6622-3B0E-4A0B-8052-4558CF5EBE1C}" dt="2024-07-28T13:40:00.423" v="568" actId="26606"/>
          <ac:spMkLst>
            <pc:docMk/>
            <pc:sldMk cId="1053463885" sldId="272"/>
            <ac:spMk id="37" creationId="{081E4A58-353D-44AE-B2FC-2A74E2E400F7}"/>
          </ac:spMkLst>
        </pc:spChg>
        <pc:spChg chg="add mod">
          <ac:chgData name="Richard Roop" userId="c34e508894c55180" providerId="LiveId" clId="{945C6622-3B0E-4A0B-8052-4558CF5EBE1C}" dt="2024-07-28T19:23:53.974" v="3677" actId="12789"/>
          <ac:spMkLst>
            <pc:docMk/>
            <pc:sldMk cId="1053463885" sldId="272"/>
            <ac:spMk id="38" creationId="{7D73BEA2-6B00-FEC3-3FC3-D89D8414C68B}"/>
          </ac:spMkLst>
        </pc:spChg>
        <pc:picChg chg="add del">
          <ac:chgData name="Richard Roop" userId="c34e508894c55180" providerId="LiveId" clId="{945C6622-3B0E-4A0B-8052-4558CF5EBE1C}" dt="2024-07-28T13:36:44.134" v="552" actId="26606"/>
          <ac:picMkLst>
            <pc:docMk/>
            <pc:sldMk cId="1053463885" sldId="272"/>
            <ac:picMk id="5" creationId="{90C90409-9ED2-3E3A-5564-5B707EE4F710}"/>
          </ac:picMkLst>
        </pc:picChg>
        <pc:picChg chg="add del">
          <ac:chgData name="Richard Roop" userId="c34e508894c55180" providerId="LiveId" clId="{945C6622-3B0E-4A0B-8052-4558CF5EBE1C}" dt="2024-07-28T13:39:55.482" v="565" actId="26606"/>
          <ac:picMkLst>
            <pc:docMk/>
            <pc:sldMk cId="1053463885" sldId="272"/>
            <ac:picMk id="20" creationId="{254970D8-3831-0871-6CD2-526F5873E660}"/>
          </ac:picMkLst>
        </pc:picChg>
      </pc:sldChg>
      <pc:sldChg chg="addSp delSp modSp add del mod setBg addAnim delAnim">
        <pc:chgData name="Richard Roop" userId="c34e508894c55180" providerId="LiveId" clId="{945C6622-3B0E-4A0B-8052-4558CF5EBE1C}" dt="2024-07-28T13:43:46.011" v="614" actId="2696"/>
        <pc:sldMkLst>
          <pc:docMk/>
          <pc:sldMk cId="224204981" sldId="273"/>
        </pc:sldMkLst>
        <pc:spChg chg="mod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2" creationId="{84C09336-81AC-071C-5E08-3BB0B82FB3BF}"/>
          </ac:spMkLst>
        </pc:spChg>
        <pc:spChg chg="add del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7" creationId="{6DDA8CE9-E0A6-4FF2-823D-D08607606DC2}"/>
          </ac:spMkLst>
        </pc:spChg>
        <pc:spChg chg="add del">
          <ac:chgData name="Richard Roop" userId="c34e508894c55180" providerId="LiveId" clId="{945C6622-3B0E-4A0B-8052-4558CF5EBE1C}" dt="2024-07-28T13:39:23.003" v="563" actId="26606"/>
          <ac:spMkLst>
            <pc:docMk/>
            <pc:sldMk cId="224204981" sldId="273"/>
            <ac:spMk id="8" creationId="{DCD9C319-51C4-4B3F-AEB3-47BB3616FF6F}"/>
          </ac:spMkLst>
        </pc:spChg>
        <pc:spChg chg="add del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9" creationId="{11195564-33B9-434B-9641-764F5905A56F}"/>
          </ac:spMkLst>
        </pc:spChg>
        <pc:spChg chg="add del">
          <ac:chgData name="Richard Roop" userId="c34e508894c55180" providerId="LiveId" clId="{945C6622-3B0E-4A0B-8052-4558CF5EBE1C}" dt="2024-07-28T13:40:35.002" v="572" actId="26606"/>
          <ac:spMkLst>
            <pc:docMk/>
            <pc:sldMk cId="224204981" sldId="273"/>
            <ac:spMk id="25" creationId="{6DDA8CE9-E0A6-4FF2-823D-D08607606DC2}"/>
          </ac:spMkLst>
        </pc:spChg>
        <pc:spChg chg="add del">
          <ac:chgData name="Richard Roop" userId="c34e508894c55180" providerId="LiveId" clId="{945C6622-3B0E-4A0B-8052-4558CF5EBE1C}" dt="2024-07-28T13:40:35.002" v="572" actId="26606"/>
          <ac:spMkLst>
            <pc:docMk/>
            <pc:sldMk cId="224204981" sldId="273"/>
            <ac:spMk id="27" creationId="{11195564-33B9-434B-9641-764F5905A56F}"/>
          </ac:spMkLst>
        </pc:spChg>
        <pc:spChg chg="add del">
          <ac:chgData name="Richard Roop" userId="c34e508894c55180" providerId="LiveId" clId="{945C6622-3B0E-4A0B-8052-4558CF5EBE1C}" dt="2024-07-28T13:40:36.098" v="575" actId="26606"/>
          <ac:spMkLst>
            <pc:docMk/>
            <pc:sldMk cId="224204981" sldId="273"/>
            <ac:spMk id="42" creationId="{73A25D70-4A55-4F72-B9C5-A69CDBF4DB42}"/>
          </ac:spMkLst>
        </pc:spChg>
        <pc:spChg chg="add del">
          <ac:chgData name="Richard Roop" userId="c34e508894c55180" providerId="LiveId" clId="{945C6622-3B0E-4A0B-8052-4558CF5EBE1C}" dt="2024-07-28T13:40:36.098" v="575" actId="26606"/>
          <ac:spMkLst>
            <pc:docMk/>
            <pc:sldMk cId="224204981" sldId="273"/>
            <ac:spMk id="43" creationId="{54957100-6D8B-4161-9F2F-C0A949EC84C4}"/>
          </ac:spMkLst>
        </pc:spChg>
        <pc:spChg chg="add del">
          <ac:chgData name="Richard Roop" userId="c34e508894c55180" providerId="LiveId" clId="{945C6622-3B0E-4A0B-8052-4558CF5EBE1C}" dt="2024-07-28T13:40:36.098" v="575" actId="26606"/>
          <ac:spMkLst>
            <pc:docMk/>
            <pc:sldMk cId="224204981" sldId="273"/>
            <ac:spMk id="44" creationId="{0BD8B065-EE51-4AE2-A94C-86249998FD7B}"/>
          </ac:spMkLst>
        </pc:spChg>
        <pc:spChg chg="add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52" creationId="{C7D023E4-8DE1-436E-9847-ED6A4B4B04FD}"/>
          </ac:spMkLst>
        </pc:spChg>
        <pc:spChg chg="add">
          <ac:chgData name="Richard Roop" userId="c34e508894c55180" providerId="LiveId" clId="{945C6622-3B0E-4A0B-8052-4558CF5EBE1C}" dt="2024-07-28T13:40:36.174" v="576" actId="26606"/>
          <ac:spMkLst>
            <pc:docMk/>
            <pc:sldMk cId="224204981" sldId="273"/>
            <ac:spMk id="53" creationId="{63C1F321-BB96-4700-B3CE-1A6156067F44}"/>
          </ac:spMkLst>
        </pc:spChg>
        <pc:grpChg chg="add del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11" creationId="{1D18C537-E336-47C4-836B-C342A230F8F3}"/>
          </ac:grpSpMkLst>
        </pc:grpChg>
        <pc:grpChg chg="add del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17" creationId="{5A1259D8-0C3A-4069-A22F-537BBBB61A9C}"/>
          </ac:grpSpMkLst>
        </pc:grpChg>
        <pc:grpChg chg="add del">
          <ac:chgData name="Richard Roop" userId="c34e508894c55180" providerId="LiveId" clId="{945C6622-3B0E-4A0B-8052-4558CF5EBE1C}" dt="2024-07-28T13:40:35.002" v="572" actId="26606"/>
          <ac:grpSpMkLst>
            <pc:docMk/>
            <pc:sldMk cId="224204981" sldId="273"/>
            <ac:grpSpMk id="29" creationId="{1D18C537-E336-47C4-836B-C342A230F8F3}"/>
          </ac:grpSpMkLst>
        </pc:grpChg>
        <pc:grpChg chg="add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33" creationId="{43F5E015-E085-4624-B431-B42414448684}"/>
          </ac:grpSpMkLst>
        </pc:grpChg>
        <pc:grpChg chg="add del">
          <ac:chgData name="Richard Roop" userId="c34e508894c55180" providerId="LiveId" clId="{945C6622-3B0E-4A0B-8052-4558CF5EBE1C}" dt="2024-07-28T13:40:35.002" v="572" actId="26606"/>
          <ac:grpSpMkLst>
            <pc:docMk/>
            <pc:sldMk cId="224204981" sldId="273"/>
            <ac:grpSpMk id="35" creationId="{5A1259D8-0C3A-4069-A22F-537BBBB61A9C}"/>
          </ac:grpSpMkLst>
        </pc:grpChg>
        <pc:grpChg chg="add del">
          <ac:chgData name="Richard Roop" userId="c34e508894c55180" providerId="LiveId" clId="{945C6622-3B0E-4A0B-8052-4558CF5EBE1C}" dt="2024-07-28T13:40:36.098" v="575" actId="26606"/>
          <ac:grpSpMkLst>
            <pc:docMk/>
            <pc:sldMk cId="224204981" sldId="273"/>
            <ac:grpSpMk id="45" creationId="{18999293-B054-4B57-A26F-D04C2BB11338}"/>
          </ac:grpSpMkLst>
        </pc:grpChg>
        <pc:grpChg chg="add del">
          <ac:chgData name="Richard Roop" userId="c34e508894c55180" providerId="LiveId" clId="{945C6622-3B0E-4A0B-8052-4558CF5EBE1C}" dt="2024-07-28T13:40:36.098" v="575" actId="26606"/>
          <ac:grpSpMkLst>
            <pc:docMk/>
            <pc:sldMk cId="224204981" sldId="273"/>
            <ac:grpSpMk id="49" creationId="{761945C4-D997-42F3-B59A-984CF0066715}"/>
          </ac:grpSpMkLst>
        </pc:grpChg>
        <pc:grpChg chg="add">
          <ac:chgData name="Richard Roop" userId="c34e508894c55180" providerId="LiveId" clId="{945C6622-3B0E-4A0B-8052-4558CF5EBE1C}" dt="2024-07-28T13:40:36.174" v="576" actId="26606"/>
          <ac:grpSpMkLst>
            <pc:docMk/>
            <pc:sldMk cId="224204981" sldId="273"/>
            <ac:grpSpMk id="54" creationId="{3FA1AD64-F15F-417D-956C-B2C211FC905E}"/>
          </ac:grpSpMkLst>
        </pc:grpChg>
        <pc:picChg chg="add del mod">
          <ac:chgData name="Richard Roop" userId="c34e508894c55180" providerId="LiveId" clId="{945C6622-3B0E-4A0B-8052-4558CF5EBE1C}" dt="2024-07-28T13:39:23.003" v="563" actId="26606"/>
          <ac:picMkLst>
            <pc:docMk/>
            <pc:sldMk cId="224204981" sldId="273"/>
            <ac:picMk id="4" creationId="{BA20E3EB-362C-1A7A-64EB-2A3CFC362829}"/>
          </ac:picMkLst>
        </pc:picChg>
      </pc:sldChg>
      <pc:sldChg chg="modSp add del mod">
        <pc:chgData name="Richard Roop" userId="c34e508894c55180" providerId="LiveId" clId="{945C6622-3B0E-4A0B-8052-4558CF5EBE1C}" dt="2024-07-28T13:44:28.132" v="615" actId="47"/>
        <pc:sldMkLst>
          <pc:docMk/>
          <pc:sldMk cId="2791286632" sldId="274"/>
        </pc:sldMkLst>
        <pc:spChg chg="mod">
          <ac:chgData name="Richard Roop" userId="c34e508894c55180" providerId="LiveId" clId="{945C6622-3B0E-4A0B-8052-4558CF5EBE1C}" dt="2024-07-27T15:43:47.572" v="180" actId="20577"/>
          <ac:spMkLst>
            <pc:docMk/>
            <pc:sldMk cId="2791286632" sldId="274"/>
            <ac:spMk id="2" creationId="{84C09336-81AC-071C-5E08-3BB0B82FB3BF}"/>
          </ac:spMkLst>
        </pc:spChg>
      </pc:sldChg>
      <pc:sldChg chg="addSp delSp modSp add mod setBg modClrScheme addAnim delDesignElem chgLayout">
        <pc:chgData name="Richard Roop" userId="c34e508894c55180" providerId="LiveId" clId="{945C6622-3B0E-4A0B-8052-4558CF5EBE1C}" dt="2024-07-28T19:22:47.282" v="3676" actId="1035"/>
        <pc:sldMkLst>
          <pc:docMk/>
          <pc:sldMk cId="454299503" sldId="275"/>
        </pc:sldMkLst>
        <pc:spChg chg="mod ord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2" creationId="{84C09336-81AC-071C-5E08-3BB0B82FB3BF}"/>
          </ac:spMkLst>
        </pc:spChg>
        <pc:spChg chg="add del mod">
          <ac:chgData name="Richard Roop" userId="c34e508894c55180" providerId="LiveId" clId="{945C6622-3B0E-4A0B-8052-4558CF5EBE1C}" dt="2024-07-28T13:42:08.670" v="587"/>
          <ac:spMkLst>
            <pc:docMk/>
            <pc:sldMk cId="454299503" sldId="275"/>
            <ac:spMk id="3" creationId="{D086F81B-9F0A-A528-C6B9-516ED5B86EB5}"/>
          </ac:spMkLst>
        </pc:spChg>
        <pc:spChg chg="add del mod ord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4" creationId="{5122F84A-842B-BCA8-6F10-9D16025C36E4}"/>
          </ac:spMkLst>
        </pc:spChg>
        <pc:spChg chg="add del mod ord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5" creationId="{2189CD8E-8651-1048-A859-737505D37847}"/>
          </ac:spMkLst>
        </pc:spChg>
        <pc:spChg chg="add mod">
          <ac:chgData name="Richard Roop" userId="c34e508894c55180" providerId="LiveId" clId="{945C6622-3B0E-4A0B-8052-4558CF5EBE1C}" dt="2024-07-28T19:22:05.470" v="3537" actId="20577"/>
          <ac:spMkLst>
            <pc:docMk/>
            <pc:sldMk cId="454299503" sldId="275"/>
            <ac:spMk id="6" creationId="{4CA061C7-B61A-7307-A77B-53D97FAA6C9E}"/>
          </ac:spMkLst>
        </pc:spChg>
        <pc:spChg chg="add del">
          <ac:chgData name="Richard Roop" userId="c34e508894c55180" providerId="LiveId" clId="{945C6622-3B0E-4A0B-8052-4558CF5EBE1C}" dt="2024-07-28T13:42:14.427" v="588" actId="26606"/>
          <ac:spMkLst>
            <pc:docMk/>
            <pc:sldMk cId="454299503" sldId="275"/>
            <ac:spMk id="7" creationId="{C3896A03-3945-419A-B66B-4EE266EDD152}"/>
          </ac:spMkLst>
        </pc:spChg>
        <pc:spChg chg="add del">
          <ac:chgData name="Richard Roop" userId="c34e508894c55180" providerId="LiveId" clId="{945C6622-3B0E-4A0B-8052-4558CF5EBE1C}" dt="2024-07-28T13:42:14.427" v="588" actId="26606"/>
          <ac:spMkLst>
            <pc:docMk/>
            <pc:sldMk cId="454299503" sldId="275"/>
            <ac:spMk id="9" creationId="{B34F5AD2-EDBD-4BBD-A55C-EAFFD0C7097A}"/>
          </ac:spMkLst>
        </pc:spChg>
        <pc:spChg chg="add del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12" creationId="{C7D023E4-8DE1-436E-9847-ED6A4B4B04FD}"/>
          </ac:spMkLst>
        </pc:spChg>
        <pc:spChg chg="add del">
          <ac:chgData name="Richard Roop" userId="c34e508894c55180" providerId="LiveId" clId="{945C6622-3B0E-4A0B-8052-4558CF5EBE1C}" dt="2024-07-28T13:42:24.993" v="590" actId="700"/>
          <ac:spMkLst>
            <pc:docMk/>
            <pc:sldMk cId="454299503" sldId="275"/>
            <ac:spMk id="13" creationId="{63C1F321-BB96-4700-B3CE-1A6156067F44}"/>
          </ac:spMkLst>
        </pc:spChg>
        <pc:spChg chg="add del">
          <ac:chgData name="Richard Roop" userId="c34e508894c55180" providerId="LiveId" clId="{945C6622-3B0E-4A0B-8052-4558CF5EBE1C}" dt="2024-07-28T13:41:32.912" v="582" actId="26606"/>
          <ac:spMkLst>
            <pc:docMk/>
            <pc:sldMk cId="454299503" sldId="275"/>
            <ac:spMk id="14" creationId="{88EB6E95-9C89-4CFF-A598-F278D0DFB39E}"/>
          </ac:spMkLst>
        </pc:spChg>
        <pc:spChg chg="add del">
          <ac:chgData name="Richard Roop" userId="c34e508894c55180" providerId="LiveId" clId="{945C6622-3B0E-4A0B-8052-4558CF5EBE1C}" dt="2024-07-28T13:41:10.465" v="578" actId="26606"/>
          <ac:spMkLst>
            <pc:docMk/>
            <pc:sldMk cId="454299503" sldId="275"/>
            <ac:spMk id="15" creationId="{8DE2E8FE-B87B-430D-9722-167B5E2C2577}"/>
          </ac:spMkLst>
        </pc:spChg>
        <pc:spChg chg="add del">
          <ac:chgData name="Richard Roop" userId="c34e508894c55180" providerId="LiveId" clId="{945C6622-3B0E-4A0B-8052-4558CF5EBE1C}" dt="2024-07-28T13:41:32.912" v="582" actId="26606"/>
          <ac:spMkLst>
            <pc:docMk/>
            <pc:sldMk cId="454299503" sldId="275"/>
            <ac:spMk id="16" creationId="{474CD0F4-EA2A-4E5D-AE73-1112C1CA2A19}"/>
          </ac:spMkLst>
        </pc:spChg>
        <pc:spChg chg="add del">
          <ac:chgData name="Richard Roop" userId="c34e508894c55180" providerId="LiveId" clId="{945C6622-3B0E-4A0B-8052-4558CF5EBE1C}" dt="2024-07-28T13:41:10.465" v="578" actId="26606"/>
          <ac:spMkLst>
            <pc:docMk/>
            <pc:sldMk cId="454299503" sldId="275"/>
            <ac:spMk id="17" creationId="{5E7AA7E8-8006-4E1F-A566-FCF37EE6F35D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1" creationId="{0BAEB82B-9A6B-4982-B56B-7529C6EA9A95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2" creationId="{A6C9D1EE-B6E6-4AB8-A1DB-EFACAF0EA30B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3" creationId="{FC71CE45-EECF-4555-AD4B-1B3D0D5D1540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4" creationId="{F4155C20-3F0E-4576-8A0B-C345B62312DA}"/>
          </ac:spMkLst>
        </pc:spChg>
        <pc:spChg chg="add del">
          <ac:chgData name="Richard Roop" userId="c34e508894c55180" providerId="LiveId" clId="{945C6622-3B0E-4A0B-8052-4558CF5EBE1C}" dt="2024-07-28T13:41:24.564" v="580" actId="26606"/>
          <ac:spMkLst>
            <pc:docMk/>
            <pc:sldMk cId="454299503" sldId="275"/>
            <ac:spMk id="25" creationId="{53AA89D1-0C70-46BB-8E35-5722A4B18A78}"/>
          </ac:spMkLst>
        </pc:spChg>
        <pc:grpChg chg="add del">
          <ac:chgData name="Richard Roop" userId="c34e508894c55180" providerId="LiveId" clId="{945C6622-3B0E-4A0B-8052-4558CF5EBE1C}" dt="2024-07-28T13:41:32.912" v="582" actId="26606"/>
          <ac:grpSpMkLst>
            <pc:docMk/>
            <pc:sldMk cId="454299503" sldId="275"/>
            <ac:grpSpMk id="18" creationId="{A1EDC8FC-C3D1-4FE4-8E66-29767478DBDB}"/>
          </ac:grpSpMkLst>
        </pc:grpChg>
        <pc:grpChg chg="add del">
          <ac:chgData name="Richard Roop" userId="c34e508894c55180" providerId="LiveId" clId="{945C6622-3B0E-4A0B-8052-4558CF5EBE1C}" dt="2024-07-28T13:42:24.993" v="590" actId="700"/>
          <ac:grpSpMkLst>
            <pc:docMk/>
            <pc:sldMk cId="454299503" sldId="275"/>
            <ac:grpSpMk id="30" creationId="{3FA1AD64-F15F-417D-956C-B2C211FC905E}"/>
          </ac:grpSpMkLst>
        </pc:grpChg>
        <pc:grpChg chg="add del">
          <ac:chgData name="Richard Roop" userId="c34e508894c55180" providerId="LiveId" clId="{945C6622-3B0E-4A0B-8052-4558CF5EBE1C}" dt="2024-07-28T13:41:32.912" v="582" actId="26606"/>
          <ac:grpSpMkLst>
            <pc:docMk/>
            <pc:sldMk cId="454299503" sldId="275"/>
            <ac:grpSpMk id="32" creationId="{1BC136B2-4D8D-4561-95D5-56167F4116BD}"/>
          </ac:grpSpMkLst>
        </pc:grpChg>
        <pc:grpChg chg="add del">
          <ac:chgData name="Richard Roop" userId="c34e508894c55180" providerId="LiveId" clId="{945C6622-3B0E-4A0B-8052-4558CF5EBE1C}" dt="2024-07-28T13:42:24.993" v="590" actId="700"/>
          <ac:grpSpMkLst>
            <pc:docMk/>
            <pc:sldMk cId="454299503" sldId="275"/>
            <ac:grpSpMk id="33" creationId="{43F5E015-E085-4624-B431-B42414448684}"/>
          </ac:grpSpMkLst>
        </pc:grpChg>
        <pc:picChg chg="add mod">
          <ac:chgData name="Richard Roop" userId="c34e508894c55180" providerId="LiveId" clId="{945C6622-3B0E-4A0B-8052-4558CF5EBE1C}" dt="2024-07-28T19:22:15.030" v="3570" actId="1038"/>
          <ac:picMkLst>
            <pc:docMk/>
            <pc:sldMk cId="454299503" sldId="275"/>
            <ac:picMk id="4" creationId="{314EE94A-AB8E-BD23-E279-A92FBD8DD73B}"/>
          </ac:picMkLst>
        </pc:picChg>
        <pc:picChg chg="add mod">
          <ac:chgData name="Richard Roop" userId="c34e508894c55180" providerId="LiveId" clId="{945C6622-3B0E-4A0B-8052-4558CF5EBE1C}" dt="2024-07-28T19:22:31.311" v="3626" actId="1036"/>
          <ac:picMkLst>
            <pc:docMk/>
            <pc:sldMk cId="454299503" sldId="275"/>
            <ac:picMk id="5" creationId="{226F1332-A90D-6690-6C08-1D7ACE47D8EF}"/>
          </ac:picMkLst>
        </pc:picChg>
        <pc:picChg chg="add mod">
          <ac:chgData name="Richard Roop" userId="c34e508894c55180" providerId="LiveId" clId="{945C6622-3B0E-4A0B-8052-4558CF5EBE1C}" dt="2024-07-28T19:22:47.282" v="3676" actId="1035"/>
          <ac:picMkLst>
            <pc:docMk/>
            <pc:sldMk cId="454299503" sldId="275"/>
            <ac:picMk id="7" creationId="{1E56F91E-9D1A-C411-99C5-370928F418BD}"/>
          </ac:picMkLst>
        </pc:picChg>
        <pc:picChg chg="add del">
          <ac:chgData name="Richard Roop" userId="c34e508894c55180" providerId="LiveId" clId="{945C6622-3B0E-4A0B-8052-4558CF5EBE1C}" dt="2024-07-28T13:41:10.465" v="578" actId="26606"/>
          <ac:picMkLst>
            <pc:docMk/>
            <pc:sldMk cId="454299503" sldId="275"/>
            <ac:picMk id="11" creationId="{F42552E0-6156-376C-CA7E-86007B061C60}"/>
          </ac:picMkLst>
        </pc:picChg>
        <pc:picChg chg="add del">
          <ac:chgData name="Richard Roop" userId="c34e508894c55180" providerId="LiveId" clId="{945C6622-3B0E-4A0B-8052-4558CF5EBE1C}" dt="2024-07-28T13:41:24.564" v="580" actId="26606"/>
          <ac:picMkLst>
            <pc:docMk/>
            <pc:sldMk cId="454299503" sldId="275"/>
            <ac:picMk id="26" creationId="{F17A0F08-7249-D953-FBBC-40159DB3B153}"/>
          </ac:picMkLst>
        </pc:picChg>
        <pc:cxnChg chg="add del">
          <ac:chgData name="Richard Roop" userId="c34e508894c55180" providerId="LiveId" clId="{945C6622-3B0E-4A0B-8052-4558CF5EBE1C}" dt="2024-07-28T13:41:10.465" v="578" actId="26606"/>
          <ac:cxnSpMkLst>
            <pc:docMk/>
            <pc:sldMk cId="454299503" sldId="275"/>
            <ac:cxnSpMk id="19" creationId="{56020367-4FD5-4596-8E10-C5F095CD8DBF}"/>
          </ac:cxnSpMkLst>
        </pc:cxnChg>
        <pc:cxnChg chg="add del">
          <ac:chgData name="Richard Roop" userId="c34e508894c55180" providerId="LiveId" clId="{945C6622-3B0E-4A0B-8052-4558CF5EBE1C}" dt="2024-07-28T13:41:24.564" v="580" actId="26606"/>
          <ac:cxnSpMkLst>
            <pc:docMk/>
            <pc:sldMk cId="454299503" sldId="275"/>
            <ac:cxnSpMk id="27" creationId="{56020367-4FD5-4596-8E10-C5F095CD8DBF}"/>
          </ac:cxnSpMkLst>
        </pc:cxnChg>
      </pc:sldChg>
      <pc:sldChg chg="addSp modSp add mod setBg modClrScheme chgLayout">
        <pc:chgData name="Richard Roop" userId="c34e508894c55180" providerId="LiveId" clId="{945C6622-3B0E-4A0B-8052-4558CF5EBE1C}" dt="2024-07-28T13:37:03.439" v="556" actId="26606"/>
        <pc:sldMkLst>
          <pc:docMk/>
          <pc:sldMk cId="126727211" sldId="276"/>
        </pc:sldMkLst>
        <pc:spChg chg="mod or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2" creationId="{84C09336-81AC-071C-5E08-3BB0B82FB3BF}"/>
          </ac:spMkLst>
        </pc:spChg>
        <pc:spChg chg="add mod or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3" creationId="{5B2D8CFD-30E4-3F10-9282-DE72D9AED963}"/>
          </ac:spMkLst>
        </pc:spChg>
        <pc:spChg chg="ad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8" creationId="{907EF6B7-1338-4443-8C46-6A318D952DFD}"/>
          </ac:spMkLst>
        </pc:spChg>
        <pc:spChg chg="ad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10" creationId="{DAAE4CDD-124C-4DCF-9584-B6033B545DD5}"/>
          </ac:spMkLst>
        </pc:spChg>
        <pc:spChg chg="add">
          <ac:chgData name="Richard Roop" userId="c34e508894c55180" providerId="LiveId" clId="{945C6622-3B0E-4A0B-8052-4558CF5EBE1C}" dt="2024-07-28T13:37:03.439" v="556" actId="26606"/>
          <ac:spMkLst>
            <pc:docMk/>
            <pc:sldMk cId="126727211" sldId="276"/>
            <ac:spMk id="12" creationId="{081E4A58-353D-44AE-B2FC-2A74E2E400F7}"/>
          </ac:spMkLst>
        </pc:spChg>
      </pc:sldChg>
      <pc:sldChg chg="add del">
        <pc:chgData name="Richard Roop" userId="c34e508894c55180" providerId="LiveId" clId="{945C6622-3B0E-4A0B-8052-4558CF5EBE1C}" dt="2024-07-28T13:44:29.192" v="616" actId="47"/>
        <pc:sldMkLst>
          <pc:docMk/>
          <pc:sldMk cId="952764116" sldId="277"/>
        </pc:sldMkLst>
      </pc:sldChg>
      <pc:sldChg chg="add del">
        <pc:chgData name="Richard Roop" userId="c34e508894c55180" providerId="LiveId" clId="{945C6622-3B0E-4A0B-8052-4558CF5EBE1C}" dt="2024-07-28T13:44:30.543" v="617" actId="47"/>
        <pc:sldMkLst>
          <pc:docMk/>
          <pc:sldMk cId="1992255574" sldId="278"/>
        </pc:sldMkLst>
      </pc:sldChg>
      <pc:sldChg chg="delSp add del setBg delDesignElem">
        <pc:chgData name="Richard Roop" userId="c34e508894c55180" providerId="LiveId" clId="{945C6622-3B0E-4A0B-8052-4558CF5EBE1C}" dt="2024-07-28T13:43:25.498" v="610" actId="47"/>
        <pc:sldMkLst>
          <pc:docMk/>
          <pc:sldMk cId="1519955803" sldId="279"/>
        </pc:sldMkLst>
        <pc:spChg chg="del">
          <ac:chgData name="Richard Roop" userId="c34e508894c55180" providerId="LiveId" clId="{945C6622-3B0E-4A0B-8052-4558CF5EBE1C}" dt="2024-07-28T13:42:46.042" v="601"/>
          <ac:spMkLst>
            <pc:docMk/>
            <pc:sldMk cId="1519955803" sldId="279"/>
            <ac:spMk id="12" creationId="{C7D023E4-8DE1-436E-9847-ED6A4B4B04FD}"/>
          </ac:spMkLst>
        </pc:spChg>
        <pc:spChg chg="del">
          <ac:chgData name="Richard Roop" userId="c34e508894c55180" providerId="LiveId" clId="{945C6622-3B0E-4A0B-8052-4558CF5EBE1C}" dt="2024-07-28T13:42:46.042" v="601"/>
          <ac:spMkLst>
            <pc:docMk/>
            <pc:sldMk cId="1519955803" sldId="279"/>
            <ac:spMk id="13" creationId="{63C1F321-BB96-4700-B3CE-1A6156067F44}"/>
          </ac:spMkLst>
        </pc:spChg>
        <pc:grpChg chg="del">
          <ac:chgData name="Richard Roop" userId="c34e508894c55180" providerId="LiveId" clId="{945C6622-3B0E-4A0B-8052-4558CF5EBE1C}" dt="2024-07-28T13:42:46.042" v="601"/>
          <ac:grpSpMkLst>
            <pc:docMk/>
            <pc:sldMk cId="1519955803" sldId="279"/>
            <ac:grpSpMk id="30" creationId="{3FA1AD64-F15F-417D-956C-B2C211FC905E}"/>
          </ac:grpSpMkLst>
        </pc:grpChg>
        <pc:grpChg chg="del">
          <ac:chgData name="Richard Roop" userId="c34e508894c55180" providerId="LiveId" clId="{945C6622-3B0E-4A0B-8052-4558CF5EBE1C}" dt="2024-07-28T13:42:46.042" v="601"/>
          <ac:grpSpMkLst>
            <pc:docMk/>
            <pc:sldMk cId="1519955803" sldId="279"/>
            <ac:grpSpMk id="33" creationId="{43F5E015-E085-4624-B431-B42414448684}"/>
          </ac:grpSpMkLst>
        </pc:grpChg>
      </pc:sldChg>
      <pc:sldChg chg="addSp del delDesignElem">
        <pc:chgData name="Richard Roop" userId="c34e508894c55180" providerId="LiveId" clId="{945C6622-3B0E-4A0B-8052-4558CF5EBE1C}" dt="2024-07-28T13:43:01.885" v="603"/>
        <pc:sldMkLst>
          <pc:docMk/>
          <pc:sldMk cId="422588547" sldId="280"/>
        </pc:sldMkLst>
        <pc:spChg chg="add">
          <ac:chgData name="Richard Roop" userId="c34e508894c55180" providerId="LiveId" clId="{945C6622-3B0E-4A0B-8052-4558CF5EBE1C}" dt="2024-07-28T13:43:01.885" v="603"/>
          <ac:spMkLst>
            <pc:docMk/>
            <pc:sldMk cId="422588547" sldId="280"/>
            <ac:spMk id="12" creationId="{C7D023E4-8DE1-436E-9847-ED6A4B4B04FD}"/>
          </ac:spMkLst>
        </pc:spChg>
        <pc:spChg chg="add">
          <ac:chgData name="Richard Roop" userId="c34e508894c55180" providerId="LiveId" clId="{945C6622-3B0E-4A0B-8052-4558CF5EBE1C}" dt="2024-07-28T13:43:01.885" v="603"/>
          <ac:spMkLst>
            <pc:docMk/>
            <pc:sldMk cId="422588547" sldId="280"/>
            <ac:spMk id="13" creationId="{63C1F321-BB96-4700-B3CE-1A6156067F44}"/>
          </ac:spMkLst>
        </pc:spChg>
        <pc:grpChg chg="add">
          <ac:chgData name="Richard Roop" userId="c34e508894c55180" providerId="LiveId" clId="{945C6622-3B0E-4A0B-8052-4558CF5EBE1C}" dt="2024-07-28T13:43:01.885" v="603"/>
          <ac:grpSpMkLst>
            <pc:docMk/>
            <pc:sldMk cId="422588547" sldId="280"/>
            <ac:grpSpMk id="30" creationId="{3FA1AD64-F15F-417D-956C-B2C211FC905E}"/>
          </ac:grpSpMkLst>
        </pc:grpChg>
        <pc:grpChg chg="add">
          <ac:chgData name="Richard Roop" userId="c34e508894c55180" providerId="LiveId" clId="{945C6622-3B0E-4A0B-8052-4558CF5EBE1C}" dt="2024-07-28T13:43:01.885" v="603"/>
          <ac:grpSpMkLst>
            <pc:docMk/>
            <pc:sldMk cId="422588547" sldId="280"/>
            <ac:grpSpMk id="33" creationId="{43F5E015-E085-4624-B431-B42414448684}"/>
          </ac:grpSpMkLst>
        </pc:grpChg>
      </pc:sldChg>
      <pc:sldChg chg="delSp add del setBg delDesignElem">
        <pc:chgData name="Richard Roop" userId="c34e508894c55180" providerId="LiveId" clId="{945C6622-3B0E-4A0B-8052-4558CF5EBE1C}" dt="2024-07-28T13:43:23.416" v="609" actId="47"/>
        <pc:sldMkLst>
          <pc:docMk/>
          <pc:sldMk cId="2747103175" sldId="280"/>
        </pc:sldMkLst>
        <pc:spChg chg="del">
          <ac:chgData name="Richard Roop" userId="c34e508894c55180" providerId="LiveId" clId="{945C6622-3B0E-4A0B-8052-4558CF5EBE1C}" dt="2024-07-28T13:43:12.478" v="605"/>
          <ac:spMkLst>
            <pc:docMk/>
            <pc:sldMk cId="2747103175" sldId="280"/>
            <ac:spMk id="12" creationId="{C7D023E4-8DE1-436E-9847-ED6A4B4B04FD}"/>
          </ac:spMkLst>
        </pc:spChg>
        <pc:spChg chg="del">
          <ac:chgData name="Richard Roop" userId="c34e508894c55180" providerId="LiveId" clId="{945C6622-3B0E-4A0B-8052-4558CF5EBE1C}" dt="2024-07-28T13:43:12.478" v="605"/>
          <ac:spMkLst>
            <pc:docMk/>
            <pc:sldMk cId="2747103175" sldId="280"/>
            <ac:spMk id="13" creationId="{63C1F321-BB96-4700-B3CE-1A6156067F44}"/>
          </ac:spMkLst>
        </pc:spChg>
        <pc:grpChg chg="del">
          <ac:chgData name="Richard Roop" userId="c34e508894c55180" providerId="LiveId" clId="{945C6622-3B0E-4A0B-8052-4558CF5EBE1C}" dt="2024-07-28T13:43:12.478" v="605"/>
          <ac:grpSpMkLst>
            <pc:docMk/>
            <pc:sldMk cId="2747103175" sldId="280"/>
            <ac:grpSpMk id="30" creationId="{3FA1AD64-F15F-417D-956C-B2C211FC905E}"/>
          </ac:grpSpMkLst>
        </pc:grpChg>
        <pc:grpChg chg="del">
          <ac:chgData name="Richard Roop" userId="c34e508894c55180" providerId="LiveId" clId="{945C6622-3B0E-4A0B-8052-4558CF5EBE1C}" dt="2024-07-28T13:43:12.478" v="605"/>
          <ac:grpSpMkLst>
            <pc:docMk/>
            <pc:sldMk cId="2747103175" sldId="280"/>
            <ac:grpSpMk id="33" creationId="{43F5E015-E085-4624-B431-B42414448684}"/>
          </ac:grpSpMkLst>
        </pc:grpChg>
      </pc:sldChg>
      <pc:sldChg chg="add del ord">
        <pc:chgData name="Richard Roop" userId="c34e508894c55180" providerId="LiveId" clId="{945C6622-3B0E-4A0B-8052-4558CF5EBE1C}" dt="2024-07-28T18:39:34.805" v="1260" actId="2696"/>
        <pc:sldMkLst>
          <pc:docMk/>
          <pc:sldMk cId="2285292747" sldId="281"/>
        </pc:sldMkLst>
      </pc:sldChg>
      <pc:sldChg chg="addSp delSp modSp add mod ord">
        <pc:chgData name="Richard Roop" userId="c34e508894c55180" providerId="LiveId" clId="{945C6622-3B0E-4A0B-8052-4558CF5EBE1C}" dt="2024-07-28T18:49:19.660" v="1587" actId="12269"/>
        <pc:sldMkLst>
          <pc:docMk/>
          <pc:sldMk cId="4222967212" sldId="282"/>
        </pc:sldMkLst>
        <pc:spChg chg="mod">
          <ac:chgData name="Richard Roop" userId="c34e508894c55180" providerId="LiveId" clId="{945C6622-3B0E-4A0B-8052-4558CF5EBE1C}" dt="2024-07-28T18:39:54.426" v="1298" actId="20577"/>
          <ac:spMkLst>
            <pc:docMk/>
            <pc:sldMk cId="4222967212" sldId="282"/>
            <ac:spMk id="2" creationId="{84C09336-81AC-071C-5E08-3BB0B82FB3BF}"/>
          </ac:spMkLst>
        </pc:spChg>
        <pc:spChg chg="del">
          <ac:chgData name="Richard Roop" userId="c34e508894c55180" providerId="LiveId" clId="{945C6622-3B0E-4A0B-8052-4558CF5EBE1C}" dt="2024-07-28T18:40:01.953" v="1299" actId="478"/>
          <ac:spMkLst>
            <pc:docMk/>
            <pc:sldMk cId="4222967212" sldId="282"/>
            <ac:spMk id="38" creationId="{7D73BEA2-6B00-FEC3-3FC3-D89D8414C68B}"/>
          </ac:spMkLst>
        </pc:spChg>
        <pc:graphicFrameChg chg="add mod modGraphic">
          <ac:chgData name="Richard Roop" userId="c34e508894c55180" providerId="LiveId" clId="{945C6622-3B0E-4A0B-8052-4558CF5EBE1C}" dt="2024-07-28T18:49:19.660" v="1587" actId="12269"/>
          <ac:graphicFrameMkLst>
            <pc:docMk/>
            <pc:sldMk cId="4222967212" sldId="282"/>
            <ac:graphicFrameMk id="3" creationId="{B5D002D6-9B18-8B31-C57E-1FFC6DADDBD8}"/>
          </ac:graphicFrameMkLst>
        </pc:graphicFrameChg>
      </pc:sldChg>
      <pc:sldChg chg="add">
        <pc:chgData name="Richard Roop" userId="c34e508894c55180" providerId="LiveId" clId="{945C6622-3B0E-4A0B-8052-4558CF5EBE1C}" dt="2024-07-28T18:08:54.770" v="633" actId="2890"/>
        <pc:sldMkLst>
          <pc:docMk/>
          <pc:sldMk cId="2381597274" sldId="283"/>
        </pc:sldMkLst>
      </pc:sldChg>
      <pc:sldChg chg="modSp add del mod ord modAnim">
        <pc:chgData name="Richard Roop" userId="c34e508894c55180" providerId="LiveId" clId="{945C6622-3B0E-4A0B-8052-4558CF5EBE1C}" dt="2024-07-28T18:27:01.995" v="1098" actId="2696"/>
        <pc:sldMkLst>
          <pc:docMk/>
          <pc:sldMk cId="923264464" sldId="284"/>
        </pc:sldMkLst>
        <pc:spChg chg="mod">
          <ac:chgData name="Richard Roop" userId="c34e508894c55180" providerId="LiveId" clId="{945C6622-3B0E-4A0B-8052-4558CF5EBE1C}" dt="2024-07-28T18:26:51.070" v="1097" actId="14100"/>
          <ac:spMkLst>
            <pc:docMk/>
            <pc:sldMk cId="923264464" sldId="284"/>
            <ac:spMk id="2" creationId="{84C09336-81AC-071C-5E08-3BB0B82FB3BF}"/>
          </ac:spMkLst>
        </pc:spChg>
      </pc:sldChg>
      <pc:sldChg chg="addSp delSp modSp add mod ord">
        <pc:chgData name="Richard Roop" userId="c34e508894c55180" providerId="LiveId" clId="{945C6622-3B0E-4A0B-8052-4558CF5EBE1C}" dt="2024-07-28T18:38:50.364" v="1259" actId="207"/>
        <pc:sldMkLst>
          <pc:docMk/>
          <pc:sldMk cId="1692862710" sldId="284"/>
        </pc:sldMkLst>
        <pc:spChg chg="mod">
          <ac:chgData name="Richard Roop" userId="c34e508894c55180" providerId="LiveId" clId="{945C6622-3B0E-4A0B-8052-4558CF5EBE1C}" dt="2024-07-28T18:35:58.767" v="1227" actId="20577"/>
          <ac:spMkLst>
            <pc:docMk/>
            <pc:sldMk cId="1692862710" sldId="284"/>
            <ac:spMk id="2" creationId="{84C09336-81AC-071C-5E08-3BB0B82FB3BF}"/>
          </ac:spMkLst>
        </pc:spChg>
        <pc:spChg chg="add mod">
          <ac:chgData name="Richard Roop" userId="c34e508894c55180" providerId="LiveId" clId="{945C6622-3B0E-4A0B-8052-4558CF5EBE1C}" dt="2024-07-28T18:33:36.925" v="1194" actId="1076"/>
          <ac:spMkLst>
            <pc:docMk/>
            <pc:sldMk cId="1692862710" sldId="284"/>
            <ac:spMk id="11" creationId="{41760DBD-E545-4723-ABC7-8D6B4D35FE4E}"/>
          </ac:spMkLst>
        </pc:spChg>
        <pc:spChg chg="add mod">
          <ac:chgData name="Richard Roop" userId="c34e508894c55180" providerId="LiveId" clId="{945C6622-3B0E-4A0B-8052-4558CF5EBE1C}" dt="2024-07-28T18:33:46.997" v="1196" actId="1076"/>
          <ac:spMkLst>
            <pc:docMk/>
            <pc:sldMk cId="1692862710" sldId="284"/>
            <ac:spMk id="12" creationId="{C4C0DA3D-2AF4-0F0A-EA9F-F7F1DF2E5900}"/>
          </ac:spMkLst>
        </pc:spChg>
        <pc:spChg chg="add mod">
          <ac:chgData name="Richard Roop" userId="c34e508894c55180" providerId="LiveId" clId="{945C6622-3B0E-4A0B-8052-4558CF5EBE1C}" dt="2024-07-28T18:34:06.182" v="1206" actId="20577"/>
          <ac:spMkLst>
            <pc:docMk/>
            <pc:sldMk cId="1692862710" sldId="284"/>
            <ac:spMk id="13" creationId="{61B9402C-1A62-DB3D-4F6B-800A0A6EE2F9}"/>
          </ac:spMkLst>
        </pc:spChg>
        <pc:spChg chg="add mod">
          <ac:chgData name="Richard Roop" userId="c34e508894c55180" providerId="LiveId" clId="{945C6622-3B0E-4A0B-8052-4558CF5EBE1C}" dt="2024-07-28T18:36:37.804" v="1257" actId="1035"/>
          <ac:spMkLst>
            <pc:docMk/>
            <pc:sldMk cId="1692862710" sldId="284"/>
            <ac:spMk id="14" creationId="{C0B98C75-7DF1-88DB-F1EA-5CBB693BE16B}"/>
          </ac:spMkLst>
        </pc:spChg>
        <pc:spChg chg="add mod">
          <ac:chgData name="Richard Roop" userId="c34e508894c55180" providerId="LiveId" clId="{945C6622-3B0E-4A0B-8052-4558CF5EBE1C}" dt="2024-07-28T18:38:50.364" v="1259" actId="207"/>
          <ac:spMkLst>
            <pc:docMk/>
            <pc:sldMk cId="1692862710" sldId="284"/>
            <ac:spMk id="15" creationId="{C1F726F3-771C-E8F0-7915-1D41FE68B8F2}"/>
          </ac:spMkLst>
        </pc:spChg>
        <pc:spChg chg="del">
          <ac:chgData name="Richard Roop" userId="c34e508894c55180" providerId="LiveId" clId="{945C6622-3B0E-4A0B-8052-4558CF5EBE1C}" dt="2024-07-28T18:27:22.655" v="1125" actId="478"/>
          <ac:spMkLst>
            <pc:docMk/>
            <pc:sldMk cId="1692862710" sldId="284"/>
            <ac:spMk id="38" creationId="{7D73BEA2-6B00-FEC3-3FC3-D89D8414C68B}"/>
          </ac:spMkLst>
        </pc:spChg>
        <pc:picChg chg="add mod">
          <ac:chgData name="Richard Roop" userId="c34e508894c55180" providerId="LiveId" clId="{945C6622-3B0E-4A0B-8052-4558CF5EBE1C}" dt="2024-07-28T18:29:07.157" v="1133" actId="1076"/>
          <ac:picMkLst>
            <pc:docMk/>
            <pc:sldMk cId="1692862710" sldId="284"/>
            <ac:picMk id="4" creationId="{C7C6CA03-71D0-7428-11EB-91E361DEACFE}"/>
          </ac:picMkLst>
        </pc:picChg>
        <pc:picChg chg="add mod">
          <ac:chgData name="Richard Roop" userId="c34e508894c55180" providerId="LiveId" clId="{945C6622-3B0E-4A0B-8052-4558CF5EBE1C}" dt="2024-07-28T18:29:09.028" v="1134" actId="1076"/>
          <ac:picMkLst>
            <pc:docMk/>
            <pc:sldMk cId="1692862710" sldId="284"/>
            <ac:picMk id="6" creationId="{42815745-541E-BC3B-8D0B-2452AEAC3F5D}"/>
          </ac:picMkLst>
        </pc:picChg>
        <pc:picChg chg="add mod">
          <ac:chgData name="Richard Roop" userId="c34e508894c55180" providerId="LiveId" clId="{945C6622-3B0E-4A0B-8052-4558CF5EBE1C}" dt="2024-07-28T18:32:43.171" v="1144" actId="1076"/>
          <ac:picMkLst>
            <pc:docMk/>
            <pc:sldMk cId="1692862710" sldId="284"/>
            <ac:picMk id="8" creationId="{9B4E5FEF-CE88-FE7B-B89A-81EB711C772B}"/>
          </ac:picMkLst>
        </pc:picChg>
        <pc:picChg chg="add mod">
          <ac:chgData name="Richard Roop" userId="c34e508894c55180" providerId="LiveId" clId="{945C6622-3B0E-4A0B-8052-4558CF5EBE1C}" dt="2024-07-28T18:32:31.182" v="1142" actId="14100"/>
          <ac:picMkLst>
            <pc:docMk/>
            <pc:sldMk cId="1692862710" sldId="284"/>
            <ac:picMk id="10" creationId="{EFC125AE-FA80-AFC3-C664-B7C7FBCCB97A}"/>
          </ac:picMkLst>
        </pc:picChg>
      </pc:sldChg>
      <pc:sldChg chg="modSp add mod ord">
        <pc:chgData name="Richard Roop" userId="c34e508894c55180" providerId="LiveId" clId="{945C6622-3B0E-4A0B-8052-4558CF5EBE1C}" dt="2024-07-28T19:05:57.221" v="2541" actId="20577"/>
        <pc:sldMkLst>
          <pc:docMk/>
          <pc:sldMk cId="2822310025" sldId="285"/>
        </pc:sldMkLst>
        <pc:spChg chg="mod">
          <ac:chgData name="Richard Roop" userId="c34e508894c55180" providerId="LiveId" clId="{945C6622-3B0E-4A0B-8052-4558CF5EBE1C}" dt="2024-07-28T19:05:51.700" v="2540" actId="20577"/>
          <ac:spMkLst>
            <pc:docMk/>
            <pc:sldMk cId="2822310025" sldId="285"/>
            <ac:spMk id="2" creationId="{84C09336-81AC-071C-5E08-3BB0B82FB3BF}"/>
          </ac:spMkLst>
        </pc:spChg>
        <pc:spChg chg="mod">
          <ac:chgData name="Richard Roop" userId="c34e508894c55180" providerId="LiveId" clId="{945C6622-3B0E-4A0B-8052-4558CF5EBE1C}" dt="2024-07-28T19:05:57.221" v="2541" actId="20577"/>
          <ac:spMkLst>
            <pc:docMk/>
            <pc:sldMk cId="2822310025" sldId="285"/>
            <ac:spMk id="3" creationId="{5B2D8CFD-30E4-3F10-9282-DE72D9AED963}"/>
          </ac:spMkLst>
        </pc:spChg>
      </pc:sldChg>
      <pc:sldChg chg="addSp delSp modSp new mod setBg modClrScheme chgLayout">
        <pc:chgData name="Richard Roop" userId="c34e508894c55180" providerId="LiveId" clId="{945C6622-3B0E-4A0B-8052-4558CF5EBE1C}" dt="2024-07-28T19:25:23.725" v="3700" actId="20577"/>
        <pc:sldMkLst>
          <pc:docMk/>
          <pc:sldMk cId="839685080" sldId="286"/>
        </pc:sldMkLst>
        <pc:spChg chg="del mod ord">
          <ac:chgData name="Richard Roop" userId="c34e508894c55180" providerId="LiveId" clId="{945C6622-3B0E-4A0B-8052-4558CF5EBE1C}" dt="2024-07-28T19:25:05.184" v="3686" actId="700"/>
          <ac:spMkLst>
            <pc:docMk/>
            <pc:sldMk cId="839685080" sldId="286"/>
            <ac:spMk id="2" creationId="{4C099F5C-DCDF-6EA9-8928-5AD5171312C4}"/>
          </ac:spMkLst>
        </pc:spChg>
        <pc:spChg chg="del">
          <ac:chgData name="Richard Roop" userId="c34e508894c55180" providerId="LiveId" clId="{945C6622-3B0E-4A0B-8052-4558CF5EBE1C}" dt="2024-07-28T19:25:05.184" v="3686" actId="700"/>
          <ac:spMkLst>
            <pc:docMk/>
            <pc:sldMk cId="839685080" sldId="286"/>
            <ac:spMk id="3" creationId="{B24B1E8E-1B2F-CBE3-811D-BA41C79BF7B8}"/>
          </ac:spMkLst>
        </pc:spChg>
        <pc:spChg chg="add mod ord">
          <ac:chgData name="Richard Roop" userId="c34e508894c55180" providerId="LiveId" clId="{945C6622-3B0E-4A0B-8052-4558CF5EBE1C}" dt="2024-07-28T19:25:23.725" v="3700" actId="20577"/>
          <ac:spMkLst>
            <pc:docMk/>
            <pc:sldMk cId="839685080" sldId="286"/>
            <ac:spMk id="4" creationId="{19C6CD4A-628F-1369-57C4-01FEA9E5C259}"/>
          </ac:spMkLst>
        </pc:spChg>
        <pc:spChg chg="add">
          <ac:chgData name="Richard Roop" userId="c34e508894c55180" providerId="LiveId" clId="{945C6622-3B0E-4A0B-8052-4558CF5EBE1C}" dt="2024-07-28T19:25:10.541" v="3687" actId="26606"/>
          <ac:spMkLst>
            <pc:docMk/>
            <pc:sldMk cId="839685080" sldId="286"/>
            <ac:spMk id="9" creationId="{C7D023E4-8DE1-436E-9847-ED6A4B4B04FD}"/>
          </ac:spMkLst>
        </pc:spChg>
        <pc:grpChg chg="add">
          <ac:chgData name="Richard Roop" userId="c34e508894c55180" providerId="LiveId" clId="{945C6622-3B0E-4A0B-8052-4558CF5EBE1C}" dt="2024-07-28T19:25:10.541" v="3687" actId="26606"/>
          <ac:grpSpMkLst>
            <pc:docMk/>
            <pc:sldMk cId="839685080" sldId="286"/>
            <ac:grpSpMk id="11" creationId="{1FEC590B-3306-47E9-BD67-97F3F76169A4}"/>
          </ac:grpSpMkLst>
        </pc:grpChg>
        <pc:grpChg chg="add">
          <ac:chgData name="Richard Roop" userId="c34e508894c55180" providerId="LiveId" clId="{945C6622-3B0E-4A0B-8052-4558CF5EBE1C}" dt="2024-07-28T19:25:10.541" v="3687" actId="26606"/>
          <ac:grpSpMkLst>
            <pc:docMk/>
            <pc:sldMk cId="839685080" sldId="286"/>
            <ac:grpSpMk id="15" creationId="{A47AAF5E-1692-48C9-98FB-6432BF0BC4F7}"/>
          </ac:grpSpMkLst>
        </pc:grpChg>
      </pc:sldChg>
      <pc:sldChg chg="modSp add mod ord">
        <pc:chgData name="Richard Roop" userId="c34e508894c55180" providerId="LiveId" clId="{945C6622-3B0E-4A0B-8052-4558CF5EBE1C}" dt="2024-07-28T19:26:02.462" v="3725"/>
        <pc:sldMkLst>
          <pc:docMk/>
          <pc:sldMk cId="372098317" sldId="287"/>
        </pc:sldMkLst>
        <pc:spChg chg="mod">
          <ac:chgData name="Richard Roop" userId="c34e508894c55180" providerId="LiveId" clId="{945C6622-3B0E-4A0B-8052-4558CF5EBE1C}" dt="2024-07-28T19:25:59.029" v="3723" actId="20577"/>
          <ac:spMkLst>
            <pc:docMk/>
            <pc:sldMk cId="372098317" sldId="287"/>
            <ac:spMk id="4" creationId="{19C6CD4A-628F-1369-57C4-01FEA9E5C259}"/>
          </ac:spMkLst>
        </pc:spChg>
      </pc:sldChg>
      <pc:sldChg chg="new del">
        <pc:chgData name="Richard Roop" userId="c34e508894c55180" providerId="LiveId" clId="{945C6622-3B0E-4A0B-8052-4558CF5EBE1C}" dt="2024-07-28T19:25:46.549" v="3702" actId="2696"/>
        <pc:sldMkLst>
          <pc:docMk/>
          <pc:sldMk cId="2041654051" sldId="287"/>
        </pc:sldMkLst>
      </pc:sldChg>
      <pc:sldChg chg="modSp add mod">
        <pc:chgData name="Richard Roop" userId="c34e508894c55180" providerId="LiveId" clId="{945C6622-3B0E-4A0B-8052-4558CF5EBE1C}" dt="2024-07-28T19:26:16.715" v="3743" actId="20577"/>
        <pc:sldMkLst>
          <pc:docMk/>
          <pc:sldMk cId="1453424190" sldId="288"/>
        </pc:sldMkLst>
        <pc:spChg chg="mod">
          <ac:chgData name="Richard Roop" userId="c34e508894c55180" providerId="LiveId" clId="{945C6622-3B0E-4A0B-8052-4558CF5EBE1C}" dt="2024-07-28T19:26:16.715" v="3743" actId="20577"/>
          <ac:spMkLst>
            <pc:docMk/>
            <pc:sldMk cId="1453424190" sldId="288"/>
            <ac:spMk id="4" creationId="{19C6CD4A-628F-1369-57C4-01FEA9E5C259}"/>
          </ac:spMkLst>
        </pc:spChg>
      </pc:sldChg>
      <pc:sldChg chg="modSp new mod">
        <pc:chgData name="Richard Roop" userId="c34e508894c55180" providerId="LiveId" clId="{945C6622-3B0E-4A0B-8052-4558CF5EBE1C}" dt="2024-07-28T19:26:55.965" v="3776" actId="20577"/>
        <pc:sldMkLst>
          <pc:docMk/>
          <pc:sldMk cId="2966512456" sldId="289"/>
        </pc:sldMkLst>
        <pc:spChg chg="mod">
          <ac:chgData name="Richard Roop" userId="c34e508894c55180" providerId="LiveId" clId="{945C6622-3B0E-4A0B-8052-4558CF5EBE1C}" dt="2024-07-28T19:26:55.965" v="3776" actId="20577"/>
          <ac:spMkLst>
            <pc:docMk/>
            <pc:sldMk cId="2966512456" sldId="289"/>
            <ac:spMk id="2" creationId="{FC68E917-7161-4E23-775B-611EA4AF0EE4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9996560"/>
        <c:crosses val="autoZero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Financing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Marketing </c:v>
                </c:pt>
              </c:strCache>
            </c:strRef>
          </c:tx>
          <c:spPr>
            <a:ln w="28575" cap="rnd">
              <a:solidFill>
                <a:srgbClr val="A4A3A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Teamwork</c:v>
                </c:pt>
              </c:strCache>
            </c:strRef>
          </c:tx>
          <c:spPr>
            <a:ln w="28575" cap="rnd">
              <a:solidFill>
                <a:srgbClr val="CFCFC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Scheduling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65296"/>
        <c:axId val="-1735764752"/>
      </c:radarChart>
      <c:catAx>
        <c:axId val="-1735765296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-1735764752"/>
        <c:crosses val="autoZero"/>
        <c:auto val="1"/>
        <c:lblAlgn val="ctr"/>
        <c:lblOffset val="100"/>
        <c:noMultiLvlLbl val="0"/>
      </c:catAx>
      <c:valAx>
        <c:axId val="-173576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</c:v>
                </c:pt>
                <c:pt idx="1">
                  <c:v>20</c:v>
                </c:pt>
                <c:pt idx="2">
                  <c:v>5</c:v>
                </c:pt>
                <c:pt idx="3">
                  <c:v>23</c:v>
                </c:pt>
                <c:pt idx="4">
                  <c:v>12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8A3AD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12</c:v>
                </c:pt>
                <c:pt idx="2">
                  <c:v>4</c:v>
                </c:pt>
                <c:pt idx="3">
                  <c:v>21</c:v>
                </c:pt>
                <c:pt idx="4">
                  <c:v>12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 w="25400"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8</c:v>
                </c:pt>
                <c:pt idx="3">
                  <c:v>9</c:v>
                </c:pt>
                <c:pt idx="4">
                  <c:v>2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73234496"/>
        <c:axId val="-1673237760"/>
      </c:areaChart>
      <c:dateAx>
        <c:axId val="-16732344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7760"/>
        <c:crosses val="autoZero"/>
        <c:auto val="1"/>
        <c:lblOffset val="100"/>
        <c:baseTimeUnit val="days"/>
      </c:dateAx>
      <c:valAx>
        <c:axId val="-167323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44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8"/>
        <c:overlap val="100"/>
        <c:axId val="-1673241568"/>
        <c:axId val="-1673240480"/>
      </c:barChart>
      <c:catAx>
        <c:axId val="-1673241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40480"/>
        <c:crosses val="autoZero"/>
        <c:auto val="1"/>
        <c:lblAlgn val="ctr"/>
        <c:lblOffset val="100"/>
        <c:noMultiLvlLbl val="0"/>
      </c:catAx>
      <c:valAx>
        <c:axId val="-167324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67324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Finance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Employment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35632"/>
        <c:axId val="-1781335088"/>
      </c:barChart>
      <c:catAx>
        <c:axId val="-178133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Marketing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29648"/>
        <c:axId val="-1781342160"/>
      </c:barChart>
      <c:catAx>
        <c:axId val="-1781329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6758-2199-4549-AE50-9A5D83410005}" type="doc">
      <dgm:prSet loTypeId="urn:microsoft.com/office/officeart/2005/8/layout/process5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F23D71-9DDC-47A5-894B-764099E60E2F}">
      <dgm:prSet phldrT="[Text]"/>
      <dgm:spPr/>
      <dgm:t>
        <a:bodyPr/>
        <a:lstStyle/>
        <a:p>
          <a:r>
            <a:rPr lang="en-US" dirty="0"/>
            <a:t>NOAA</a:t>
          </a:r>
        </a:p>
        <a:p>
          <a:r>
            <a:rPr lang="en-US" dirty="0"/>
            <a:t>Website</a:t>
          </a:r>
        </a:p>
      </dgm:t>
    </dgm:pt>
    <dgm:pt modelId="{4CA0952B-FA3A-43BA-AA8E-A0BEFF93B89A}" type="parTrans" cxnId="{B1A612AA-AE6B-4FEA-9E5F-D4DB65A6E7BB}">
      <dgm:prSet/>
      <dgm:spPr/>
      <dgm:t>
        <a:bodyPr/>
        <a:lstStyle/>
        <a:p>
          <a:endParaRPr lang="en-US"/>
        </a:p>
      </dgm:t>
    </dgm:pt>
    <dgm:pt modelId="{236CBF90-1CDF-4C51-9303-F67112177EFD}" type="sibTrans" cxnId="{B1A612AA-AE6B-4FEA-9E5F-D4DB65A6E7BB}">
      <dgm:prSet/>
      <dgm:spPr/>
      <dgm:t>
        <a:bodyPr/>
        <a:lstStyle/>
        <a:p>
          <a:endParaRPr lang="en-US"/>
        </a:p>
      </dgm:t>
    </dgm:pt>
    <dgm:pt modelId="{F04835FB-35C8-4C53-8DDE-BA4C8B1F3696}">
      <dgm:prSet phldrT="[Text]" custT="1"/>
      <dgm:spPr/>
      <dgm:t>
        <a:bodyPr/>
        <a:lstStyle/>
        <a:p>
          <a:r>
            <a:rPr lang="en-US" sz="2100" dirty="0"/>
            <a:t>3 JSONs</a:t>
          </a:r>
        </a:p>
        <a:p>
          <a:r>
            <a:rPr lang="en-US" sz="1600" dirty="0"/>
            <a:t>- EQ, TS, &amp; VC</a:t>
          </a:r>
        </a:p>
      </dgm:t>
    </dgm:pt>
    <dgm:pt modelId="{B5ADBFB2-1E52-4EB2-909F-C55F0A673740}" type="parTrans" cxnId="{09EB810B-907F-4C58-8A0E-A0227B28DD0C}">
      <dgm:prSet/>
      <dgm:spPr/>
      <dgm:t>
        <a:bodyPr/>
        <a:lstStyle/>
        <a:p>
          <a:endParaRPr lang="en-US"/>
        </a:p>
      </dgm:t>
    </dgm:pt>
    <dgm:pt modelId="{6E2C0332-F268-47AA-9A53-74FD1424AD71}" type="sibTrans" cxnId="{09EB810B-907F-4C58-8A0E-A0227B28DD0C}">
      <dgm:prSet/>
      <dgm:spPr/>
      <dgm:t>
        <a:bodyPr/>
        <a:lstStyle/>
        <a:p>
          <a:endParaRPr lang="en-US"/>
        </a:p>
      </dgm:t>
    </dgm:pt>
    <dgm:pt modelId="{50F812DC-6E4D-4644-968A-7EC77AE76DA8}">
      <dgm:prSet phldrT="[Text]"/>
      <dgm:spPr/>
      <dgm:t>
        <a:bodyPr/>
        <a:lstStyle/>
        <a:p>
          <a:r>
            <a:rPr lang="en-US" dirty="0"/>
            <a:t>Export JSONs</a:t>
          </a:r>
        </a:p>
      </dgm:t>
    </dgm:pt>
    <dgm:pt modelId="{FF482183-8243-4054-B00A-7F837BB7A140}" type="parTrans" cxnId="{10AEE42C-A7DA-4FC4-BA45-EF25D72555DD}">
      <dgm:prSet/>
      <dgm:spPr/>
      <dgm:t>
        <a:bodyPr/>
        <a:lstStyle/>
        <a:p>
          <a:endParaRPr lang="en-US"/>
        </a:p>
      </dgm:t>
    </dgm:pt>
    <dgm:pt modelId="{A40AA1BF-BA3B-4656-910E-C0D6DE8FD08E}" type="sibTrans" cxnId="{10AEE42C-A7DA-4FC4-BA45-EF25D72555DD}">
      <dgm:prSet/>
      <dgm:spPr/>
      <dgm:t>
        <a:bodyPr/>
        <a:lstStyle/>
        <a:p>
          <a:endParaRPr lang="en-US"/>
        </a:p>
      </dgm:t>
    </dgm:pt>
    <dgm:pt modelId="{65A4DCB9-FE8D-41E0-9640-E8B897B80E87}">
      <dgm:prSet phldrT="[Text]"/>
      <dgm:spPr/>
      <dgm:t>
        <a:bodyPr/>
        <a:lstStyle/>
        <a:p>
          <a:r>
            <a:rPr lang="en-US" dirty="0"/>
            <a:t>Convert to </a:t>
          </a:r>
          <a:r>
            <a:rPr lang="en-US" dirty="0" err="1"/>
            <a:t>geoJSONs</a:t>
          </a:r>
          <a:endParaRPr lang="en-US" dirty="0"/>
        </a:p>
      </dgm:t>
    </dgm:pt>
    <dgm:pt modelId="{CDCBF3A3-4475-41C0-ABEF-D028E2181B78}" type="parTrans" cxnId="{33387C9E-6676-481E-94C3-96445C15EA09}">
      <dgm:prSet/>
      <dgm:spPr/>
      <dgm:t>
        <a:bodyPr/>
        <a:lstStyle/>
        <a:p>
          <a:endParaRPr lang="en-US"/>
        </a:p>
      </dgm:t>
    </dgm:pt>
    <dgm:pt modelId="{7AFEE7B6-E4BA-4E46-B4DE-9D671F6AE20B}" type="sibTrans" cxnId="{33387C9E-6676-481E-94C3-96445C15EA09}">
      <dgm:prSet/>
      <dgm:spPr/>
      <dgm:t>
        <a:bodyPr/>
        <a:lstStyle/>
        <a:p>
          <a:endParaRPr lang="en-US"/>
        </a:p>
      </dgm:t>
    </dgm:pt>
    <dgm:pt modelId="{B6FE926F-22DC-423C-91B0-3993BF251AAB}">
      <dgm:prSet phldrT="[Text]"/>
      <dgm:spPr/>
      <dgm:t>
        <a:bodyPr/>
        <a:lstStyle/>
        <a:p>
          <a:r>
            <a:rPr lang="en-US" dirty="0"/>
            <a:t>Generate visualizations</a:t>
          </a:r>
        </a:p>
      </dgm:t>
    </dgm:pt>
    <dgm:pt modelId="{95E8ABE3-9365-47F7-A87B-BA8B31757F49}" type="parTrans" cxnId="{B48F8CAB-64F1-43BF-A297-7593A0A11AB1}">
      <dgm:prSet/>
      <dgm:spPr/>
      <dgm:t>
        <a:bodyPr/>
        <a:lstStyle/>
        <a:p>
          <a:endParaRPr lang="en-US"/>
        </a:p>
      </dgm:t>
    </dgm:pt>
    <dgm:pt modelId="{F2259B48-878A-44F2-ADF0-CB0603BFA09E}" type="sibTrans" cxnId="{B48F8CAB-64F1-43BF-A297-7593A0A11AB1}">
      <dgm:prSet/>
      <dgm:spPr/>
      <dgm:t>
        <a:bodyPr/>
        <a:lstStyle/>
        <a:p>
          <a:endParaRPr lang="en-US"/>
        </a:p>
      </dgm:t>
    </dgm:pt>
    <dgm:pt modelId="{695188BA-797B-4DB1-8E4D-D9CB33CADB75}">
      <dgm:prSet phldrT="[Text]"/>
      <dgm:spPr/>
      <dgm:t>
        <a:bodyPr/>
        <a:lstStyle/>
        <a:p>
          <a:r>
            <a:rPr lang="en-US" dirty="0"/>
            <a:t>Data Cleaning via </a:t>
          </a:r>
          <a:r>
            <a:rPr lang="en-US" dirty="0" err="1"/>
            <a:t>pyMongo</a:t>
          </a:r>
          <a:endParaRPr lang="en-US" dirty="0"/>
        </a:p>
      </dgm:t>
    </dgm:pt>
    <dgm:pt modelId="{5298EBCB-AC8A-4FFB-833A-38FB7B46EA46}" type="parTrans" cxnId="{C20CB195-956E-47D5-AC2B-B27AB912D08C}">
      <dgm:prSet/>
      <dgm:spPr/>
      <dgm:t>
        <a:bodyPr/>
        <a:lstStyle/>
        <a:p>
          <a:endParaRPr lang="en-US"/>
        </a:p>
      </dgm:t>
    </dgm:pt>
    <dgm:pt modelId="{0C05F9E8-7C16-457F-83CD-60514CC4C520}" type="sibTrans" cxnId="{C20CB195-956E-47D5-AC2B-B27AB912D08C}">
      <dgm:prSet/>
      <dgm:spPr/>
      <dgm:t>
        <a:bodyPr/>
        <a:lstStyle/>
        <a:p>
          <a:endParaRPr lang="en-US"/>
        </a:p>
      </dgm:t>
    </dgm:pt>
    <dgm:pt modelId="{A521FE40-C282-470B-95A8-03BCCA6CA20B}">
      <dgm:prSet phldrT="[Text]"/>
      <dgm:spPr/>
      <dgm:t>
        <a:bodyPr/>
        <a:lstStyle/>
        <a:p>
          <a:r>
            <a:rPr lang="en-US" dirty="0"/>
            <a:t>Import to Mongo</a:t>
          </a:r>
        </a:p>
      </dgm:t>
    </dgm:pt>
    <dgm:pt modelId="{D58E2604-3DF3-47FE-8D36-32EA74DC92D2}" type="parTrans" cxnId="{5188C39E-974D-4B72-9783-70B2E479B007}">
      <dgm:prSet/>
      <dgm:spPr/>
      <dgm:t>
        <a:bodyPr/>
        <a:lstStyle/>
        <a:p>
          <a:endParaRPr lang="en-US"/>
        </a:p>
      </dgm:t>
    </dgm:pt>
    <dgm:pt modelId="{AF31FE6F-C21B-4224-90FF-7B63F5AE27B2}" type="sibTrans" cxnId="{5188C39E-974D-4B72-9783-70B2E479B007}">
      <dgm:prSet/>
      <dgm:spPr/>
      <dgm:t>
        <a:bodyPr/>
        <a:lstStyle/>
        <a:p>
          <a:endParaRPr lang="en-US"/>
        </a:p>
      </dgm:t>
    </dgm:pt>
    <dgm:pt modelId="{D58D1D95-E81F-4579-9DB0-61D9F7237FFC}" type="pres">
      <dgm:prSet presAssocID="{34FF6758-2199-4549-AE50-9A5D83410005}" presName="diagram" presStyleCnt="0">
        <dgm:presLayoutVars>
          <dgm:dir/>
          <dgm:resizeHandles val="exact"/>
        </dgm:presLayoutVars>
      </dgm:prSet>
      <dgm:spPr/>
    </dgm:pt>
    <dgm:pt modelId="{BBD82575-086E-46AC-A691-EB5B50BAE611}" type="pres">
      <dgm:prSet presAssocID="{A2F23D71-9DDC-47A5-894B-764099E60E2F}" presName="node" presStyleLbl="node1" presStyleIdx="0" presStyleCnt="7">
        <dgm:presLayoutVars>
          <dgm:bulletEnabled val="1"/>
        </dgm:presLayoutVars>
      </dgm:prSet>
      <dgm:spPr/>
    </dgm:pt>
    <dgm:pt modelId="{870A88EE-AE42-4A00-9705-9DFD6109CA1D}" type="pres">
      <dgm:prSet presAssocID="{236CBF90-1CDF-4C51-9303-F67112177EFD}" presName="sibTrans" presStyleLbl="sibTrans2D1" presStyleIdx="0" presStyleCnt="6"/>
      <dgm:spPr/>
    </dgm:pt>
    <dgm:pt modelId="{7B6EFCEB-7F5A-45B6-81C2-4FABB6419EEA}" type="pres">
      <dgm:prSet presAssocID="{236CBF90-1CDF-4C51-9303-F67112177EFD}" presName="connectorText" presStyleLbl="sibTrans2D1" presStyleIdx="0" presStyleCnt="6"/>
      <dgm:spPr/>
    </dgm:pt>
    <dgm:pt modelId="{D07473B3-24C2-4511-8AC2-BD8246B3F25A}" type="pres">
      <dgm:prSet presAssocID="{F04835FB-35C8-4C53-8DDE-BA4C8B1F3696}" presName="node" presStyleLbl="node1" presStyleIdx="1" presStyleCnt="7">
        <dgm:presLayoutVars>
          <dgm:bulletEnabled val="1"/>
        </dgm:presLayoutVars>
      </dgm:prSet>
      <dgm:spPr/>
    </dgm:pt>
    <dgm:pt modelId="{E76834C8-101A-453E-823A-3C4B30131B66}" type="pres">
      <dgm:prSet presAssocID="{6E2C0332-F268-47AA-9A53-74FD1424AD71}" presName="sibTrans" presStyleLbl="sibTrans2D1" presStyleIdx="1" presStyleCnt="6"/>
      <dgm:spPr/>
    </dgm:pt>
    <dgm:pt modelId="{8663DBAA-9267-4916-9421-6D5DBF5751D7}" type="pres">
      <dgm:prSet presAssocID="{6E2C0332-F268-47AA-9A53-74FD1424AD71}" presName="connectorText" presStyleLbl="sibTrans2D1" presStyleIdx="1" presStyleCnt="6"/>
      <dgm:spPr/>
    </dgm:pt>
    <dgm:pt modelId="{DC2BB987-61EA-419A-86AD-D44C29FE965D}" type="pres">
      <dgm:prSet presAssocID="{A521FE40-C282-470B-95A8-03BCCA6CA20B}" presName="node" presStyleLbl="node1" presStyleIdx="2" presStyleCnt="7">
        <dgm:presLayoutVars>
          <dgm:bulletEnabled val="1"/>
        </dgm:presLayoutVars>
      </dgm:prSet>
      <dgm:spPr/>
    </dgm:pt>
    <dgm:pt modelId="{6FCFB046-7E8A-462F-AA4D-3091FF5C65BC}" type="pres">
      <dgm:prSet presAssocID="{AF31FE6F-C21B-4224-90FF-7B63F5AE27B2}" presName="sibTrans" presStyleLbl="sibTrans2D1" presStyleIdx="2" presStyleCnt="6"/>
      <dgm:spPr/>
    </dgm:pt>
    <dgm:pt modelId="{A2D08EF9-8BDF-4044-ACAC-5FA950CA1566}" type="pres">
      <dgm:prSet presAssocID="{AF31FE6F-C21B-4224-90FF-7B63F5AE27B2}" presName="connectorText" presStyleLbl="sibTrans2D1" presStyleIdx="2" presStyleCnt="6"/>
      <dgm:spPr/>
    </dgm:pt>
    <dgm:pt modelId="{4BE02F1B-980E-41E3-B467-49BFDE93BA62}" type="pres">
      <dgm:prSet presAssocID="{695188BA-797B-4DB1-8E4D-D9CB33CADB75}" presName="node" presStyleLbl="node1" presStyleIdx="3" presStyleCnt="7">
        <dgm:presLayoutVars>
          <dgm:bulletEnabled val="1"/>
        </dgm:presLayoutVars>
      </dgm:prSet>
      <dgm:spPr/>
    </dgm:pt>
    <dgm:pt modelId="{D53CE575-B70A-4BA6-8956-8DE6739802AF}" type="pres">
      <dgm:prSet presAssocID="{0C05F9E8-7C16-457F-83CD-60514CC4C520}" presName="sibTrans" presStyleLbl="sibTrans2D1" presStyleIdx="3" presStyleCnt="6"/>
      <dgm:spPr/>
    </dgm:pt>
    <dgm:pt modelId="{471B6E9B-76CB-415C-8D47-827E5A60F81E}" type="pres">
      <dgm:prSet presAssocID="{0C05F9E8-7C16-457F-83CD-60514CC4C520}" presName="connectorText" presStyleLbl="sibTrans2D1" presStyleIdx="3" presStyleCnt="6"/>
      <dgm:spPr/>
    </dgm:pt>
    <dgm:pt modelId="{3E15A3DA-69D4-4FAA-BF35-E20A85E2D891}" type="pres">
      <dgm:prSet presAssocID="{50F812DC-6E4D-4644-968A-7EC77AE76DA8}" presName="node" presStyleLbl="node1" presStyleIdx="4" presStyleCnt="7">
        <dgm:presLayoutVars>
          <dgm:bulletEnabled val="1"/>
        </dgm:presLayoutVars>
      </dgm:prSet>
      <dgm:spPr/>
    </dgm:pt>
    <dgm:pt modelId="{9D6FBE49-9D27-43F9-AD49-D0AB163F75ED}" type="pres">
      <dgm:prSet presAssocID="{A40AA1BF-BA3B-4656-910E-C0D6DE8FD08E}" presName="sibTrans" presStyleLbl="sibTrans2D1" presStyleIdx="4" presStyleCnt="6"/>
      <dgm:spPr/>
    </dgm:pt>
    <dgm:pt modelId="{84F26608-4A75-46BE-A09F-776D1821CD31}" type="pres">
      <dgm:prSet presAssocID="{A40AA1BF-BA3B-4656-910E-C0D6DE8FD08E}" presName="connectorText" presStyleLbl="sibTrans2D1" presStyleIdx="4" presStyleCnt="6"/>
      <dgm:spPr/>
    </dgm:pt>
    <dgm:pt modelId="{89BA244F-3240-4576-B0EF-8F0DDAAFF600}" type="pres">
      <dgm:prSet presAssocID="{65A4DCB9-FE8D-41E0-9640-E8B897B80E87}" presName="node" presStyleLbl="node1" presStyleIdx="5" presStyleCnt="7">
        <dgm:presLayoutVars>
          <dgm:bulletEnabled val="1"/>
        </dgm:presLayoutVars>
      </dgm:prSet>
      <dgm:spPr/>
    </dgm:pt>
    <dgm:pt modelId="{A50ACF47-E91D-4ABE-9045-86C8E3CB207E}" type="pres">
      <dgm:prSet presAssocID="{7AFEE7B6-E4BA-4E46-B4DE-9D671F6AE20B}" presName="sibTrans" presStyleLbl="sibTrans2D1" presStyleIdx="5" presStyleCnt="6"/>
      <dgm:spPr/>
    </dgm:pt>
    <dgm:pt modelId="{9BFD941A-33BE-41B9-9BF2-8D02919F5B91}" type="pres">
      <dgm:prSet presAssocID="{7AFEE7B6-E4BA-4E46-B4DE-9D671F6AE20B}" presName="connectorText" presStyleLbl="sibTrans2D1" presStyleIdx="5" presStyleCnt="6"/>
      <dgm:spPr/>
    </dgm:pt>
    <dgm:pt modelId="{7998EE20-B0C7-4C15-ADB3-E3EE5A30B465}" type="pres">
      <dgm:prSet presAssocID="{B6FE926F-22DC-423C-91B0-3993BF251AAB}" presName="node" presStyleLbl="node1" presStyleIdx="6" presStyleCnt="7">
        <dgm:presLayoutVars>
          <dgm:bulletEnabled val="1"/>
        </dgm:presLayoutVars>
      </dgm:prSet>
      <dgm:spPr/>
    </dgm:pt>
  </dgm:ptLst>
  <dgm:cxnLst>
    <dgm:cxn modelId="{7F7A1604-07AD-4250-AE70-AC52A4EA6442}" type="presOf" srcId="{6E2C0332-F268-47AA-9A53-74FD1424AD71}" destId="{8663DBAA-9267-4916-9421-6D5DBF5751D7}" srcOrd="1" destOrd="0" presId="urn:microsoft.com/office/officeart/2005/8/layout/process5"/>
    <dgm:cxn modelId="{09EB810B-907F-4C58-8A0E-A0227B28DD0C}" srcId="{34FF6758-2199-4549-AE50-9A5D83410005}" destId="{F04835FB-35C8-4C53-8DDE-BA4C8B1F3696}" srcOrd="1" destOrd="0" parTransId="{B5ADBFB2-1E52-4EB2-909F-C55F0A673740}" sibTransId="{6E2C0332-F268-47AA-9A53-74FD1424AD71}"/>
    <dgm:cxn modelId="{E77BF20D-68D1-4E0F-8209-5E02C7E69EAC}" type="presOf" srcId="{34FF6758-2199-4549-AE50-9A5D83410005}" destId="{D58D1D95-E81F-4579-9DB0-61D9F7237FFC}" srcOrd="0" destOrd="0" presId="urn:microsoft.com/office/officeart/2005/8/layout/process5"/>
    <dgm:cxn modelId="{7669191A-AD80-4970-8EED-895084722C0D}" type="presOf" srcId="{7AFEE7B6-E4BA-4E46-B4DE-9D671F6AE20B}" destId="{A50ACF47-E91D-4ABE-9045-86C8E3CB207E}" srcOrd="0" destOrd="0" presId="urn:microsoft.com/office/officeart/2005/8/layout/process5"/>
    <dgm:cxn modelId="{4EB3D420-76AD-4D06-86ED-55C0526B22AE}" type="presOf" srcId="{F04835FB-35C8-4C53-8DDE-BA4C8B1F3696}" destId="{D07473B3-24C2-4511-8AC2-BD8246B3F25A}" srcOrd="0" destOrd="0" presId="urn:microsoft.com/office/officeart/2005/8/layout/process5"/>
    <dgm:cxn modelId="{10AEE42C-A7DA-4FC4-BA45-EF25D72555DD}" srcId="{34FF6758-2199-4549-AE50-9A5D83410005}" destId="{50F812DC-6E4D-4644-968A-7EC77AE76DA8}" srcOrd="4" destOrd="0" parTransId="{FF482183-8243-4054-B00A-7F837BB7A140}" sibTransId="{A40AA1BF-BA3B-4656-910E-C0D6DE8FD08E}"/>
    <dgm:cxn modelId="{63789263-8947-4245-A75B-21367E0876C6}" type="presOf" srcId="{0C05F9E8-7C16-457F-83CD-60514CC4C520}" destId="{D53CE575-B70A-4BA6-8956-8DE6739802AF}" srcOrd="0" destOrd="0" presId="urn:microsoft.com/office/officeart/2005/8/layout/process5"/>
    <dgm:cxn modelId="{B2F82968-6E18-441A-9C27-014ECE3BFA75}" type="presOf" srcId="{AF31FE6F-C21B-4224-90FF-7B63F5AE27B2}" destId="{A2D08EF9-8BDF-4044-ACAC-5FA950CA1566}" srcOrd="1" destOrd="0" presId="urn:microsoft.com/office/officeart/2005/8/layout/process5"/>
    <dgm:cxn modelId="{E804334F-7216-46DF-A62C-B15B3D63E7D1}" type="presOf" srcId="{695188BA-797B-4DB1-8E4D-D9CB33CADB75}" destId="{4BE02F1B-980E-41E3-B467-49BFDE93BA62}" srcOrd="0" destOrd="0" presId="urn:microsoft.com/office/officeart/2005/8/layout/process5"/>
    <dgm:cxn modelId="{417BFE55-3BCE-4591-AE8B-2D70CB3C86D3}" type="presOf" srcId="{236CBF90-1CDF-4C51-9303-F67112177EFD}" destId="{870A88EE-AE42-4A00-9705-9DFD6109CA1D}" srcOrd="0" destOrd="0" presId="urn:microsoft.com/office/officeart/2005/8/layout/process5"/>
    <dgm:cxn modelId="{075FC259-915D-4594-B32A-311964CF5F1E}" type="presOf" srcId="{6E2C0332-F268-47AA-9A53-74FD1424AD71}" destId="{E76834C8-101A-453E-823A-3C4B30131B66}" srcOrd="0" destOrd="0" presId="urn:microsoft.com/office/officeart/2005/8/layout/process5"/>
    <dgm:cxn modelId="{6DE5D579-D5A8-4423-98F4-04C918779F1E}" type="presOf" srcId="{50F812DC-6E4D-4644-968A-7EC77AE76DA8}" destId="{3E15A3DA-69D4-4FAA-BF35-E20A85E2D891}" srcOrd="0" destOrd="0" presId="urn:microsoft.com/office/officeart/2005/8/layout/process5"/>
    <dgm:cxn modelId="{AF47A882-94C4-4D43-B887-D5C842BDA6EC}" type="presOf" srcId="{7AFEE7B6-E4BA-4E46-B4DE-9D671F6AE20B}" destId="{9BFD941A-33BE-41B9-9BF2-8D02919F5B91}" srcOrd="1" destOrd="0" presId="urn:microsoft.com/office/officeart/2005/8/layout/process5"/>
    <dgm:cxn modelId="{C20CB195-956E-47D5-AC2B-B27AB912D08C}" srcId="{34FF6758-2199-4549-AE50-9A5D83410005}" destId="{695188BA-797B-4DB1-8E4D-D9CB33CADB75}" srcOrd="3" destOrd="0" parTransId="{5298EBCB-AC8A-4FFB-833A-38FB7B46EA46}" sibTransId="{0C05F9E8-7C16-457F-83CD-60514CC4C520}"/>
    <dgm:cxn modelId="{5FE3E399-CC0A-4EFF-AD55-2C1D17486E13}" type="presOf" srcId="{236CBF90-1CDF-4C51-9303-F67112177EFD}" destId="{7B6EFCEB-7F5A-45B6-81C2-4FABB6419EEA}" srcOrd="1" destOrd="0" presId="urn:microsoft.com/office/officeart/2005/8/layout/process5"/>
    <dgm:cxn modelId="{33387C9E-6676-481E-94C3-96445C15EA09}" srcId="{34FF6758-2199-4549-AE50-9A5D83410005}" destId="{65A4DCB9-FE8D-41E0-9640-E8B897B80E87}" srcOrd="5" destOrd="0" parTransId="{CDCBF3A3-4475-41C0-ABEF-D028E2181B78}" sibTransId="{7AFEE7B6-E4BA-4E46-B4DE-9D671F6AE20B}"/>
    <dgm:cxn modelId="{5188C39E-974D-4B72-9783-70B2E479B007}" srcId="{34FF6758-2199-4549-AE50-9A5D83410005}" destId="{A521FE40-C282-470B-95A8-03BCCA6CA20B}" srcOrd="2" destOrd="0" parTransId="{D58E2604-3DF3-47FE-8D36-32EA74DC92D2}" sibTransId="{AF31FE6F-C21B-4224-90FF-7B63F5AE27B2}"/>
    <dgm:cxn modelId="{84AB49A5-3224-4ED7-9D22-1B7D0E394D0C}" type="presOf" srcId="{A521FE40-C282-470B-95A8-03BCCA6CA20B}" destId="{DC2BB987-61EA-419A-86AD-D44C29FE965D}" srcOrd="0" destOrd="0" presId="urn:microsoft.com/office/officeart/2005/8/layout/process5"/>
    <dgm:cxn modelId="{4B0040A7-8660-4DF4-A842-2BF81F6FD895}" type="presOf" srcId="{A40AA1BF-BA3B-4656-910E-C0D6DE8FD08E}" destId="{84F26608-4A75-46BE-A09F-776D1821CD31}" srcOrd="1" destOrd="0" presId="urn:microsoft.com/office/officeart/2005/8/layout/process5"/>
    <dgm:cxn modelId="{F96D79A9-7832-43EE-A1E9-E5DD012A2430}" type="presOf" srcId="{A40AA1BF-BA3B-4656-910E-C0D6DE8FD08E}" destId="{9D6FBE49-9D27-43F9-AD49-D0AB163F75ED}" srcOrd="0" destOrd="0" presId="urn:microsoft.com/office/officeart/2005/8/layout/process5"/>
    <dgm:cxn modelId="{B1A612AA-AE6B-4FEA-9E5F-D4DB65A6E7BB}" srcId="{34FF6758-2199-4549-AE50-9A5D83410005}" destId="{A2F23D71-9DDC-47A5-894B-764099E60E2F}" srcOrd="0" destOrd="0" parTransId="{4CA0952B-FA3A-43BA-AA8E-A0BEFF93B89A}" sibTransId="{236CBF90-1CDF-4C51-9303-F67112177EFD}"/>
    <dgm:cxn modelId="{3CA29EAA-66B7-4CBE-AC54-D812B04A8407}" type="presOf" srcId="{0C05F9E8-7C16-457F-83CD-60514CC4C520}" destId="{471B6E9B-76CB-415C-8D47-827E5A60F81E}" srcOrd="1" destOrd="0" presId="urn:microsoft.com/office/officeart/2005/8/layout/process5"/>
    <dgm:cxn modelId="{B48F8CAB-64F1-43BF-A297-7593A0A11AB1}" srcId="{34FF6758-2199-4549-AE50-9A5D83410005}" destId="{B6FE926F-22DC-423C-91B0-3993BF251AAB}" srcOrd="6" destOrd="0" parTransId="{95E8ABE3-9365-47F7-A87B-BA8B31757F49}" sibTransId="{F2259B48-878A-44F2-ADF0-CB0603BFA09E}"/>
    <dgm:cxn modelId="{E2BB0CB7-1822-45B8-8318-E2247D44995D}" type="presOf" srcId="{B6FE926F-22DC-423C-91B0-3993BF251AAB}" destId="{7998EE20-B0C7-4C15-ADB3-E3EE5A30B465}" srcOrd="0" destOrd="0" presId="urn:microsoft.com/office/officeart/2005/8/layout/process5"/>
    <dgm:cxn modelId="{E2881CBA-50F4-4E4C-9478-6917E5730996}" type="presOf" srcId="{AF31FE6F-C21B-4224-90FF-7B63F5AE27B2}" destId="{6FCFB046-7E8A-462F-AA4D-3091FF5C65BC}" srcOrd="0" destOrd="0" presId="urn:microsoft.com/office/officeart/2005/8/layout/process5"/>
    <dgm:cxn modelId="{01C62AD6-0AFA-4F53-8CBE-6B6B61418F1D}" type="presOf" srcId="{A2F23D71-9DDC-47A5-894B-764099E60E2F}" destId="{BBD82575-086E-46AC-A691-EB5B50BAE611}" srcOrd="0" destOrd="0" presId="urn:microsoft.com/office/officeart/2005/8/layout/process5"/>
    <dgm:cxn modelId="{EB2E0FE6-D1A3-43FF-9320-7D56B7E94C84}" type="presOf" srcId="{65A4DCB9-FE8D-41E0-9640-E8B897B80E87}" destId="{89BA244F-3240-4576-B0EF-8F0DDAAFF600}" srcOrd="0" destOrd="0" presId="urn:microsoft.com/office/officeart/2005/8/layout/process5"/>
    <dgm:cxn modelId="{81EF9A08-878E-4687-83C8-8B7E57A4B96B}" type="presParOf" srcId="{D58D1D95-E81F-4579-9DB0-61D9F7237FFC}" destId="{BBD82575-086E-46AC-A691-EB5B50BAE611}" srcOrd="0" destOrd="0" presId="urn:microsoft.com/office/officeart/2005/8/layout/process5"/>
    <dgm:cxn modelId="{9D34783B-C9D9-4173-BADF-009658347874}" type="presParOf" srcId="{D58D1D95-E81F-4579-9DB0-61D9F7237FFC}" destId="{870A88EE-AE42-4A00-9705-9DFD6109CA1D}" srcOrd="1" destOrd="0" presId="urn:microsoft.com/office/officeart/2005/8/layout/process5"/>
    <dgm:cxn modelId="{851894E6-B64A-481F-9FD5-9C23F4B37631}" type="presParOf" srcId="{870A88EE-AE42-4A00-9705-9DFD6109CA1D}" destId="{7B6EFCEB-7F5A-45B6-81C2-4FABB6419EEA}" srcOrd="0" destOrd="0" presId="urn:microsoft.com/office/officeart/2005/8/layout/process5"/>
    <dgm:cxn modelId="{8D2FDFA1-D2C2-47A3-ADF6-EC57C42CAA5D}" type="presParOf" srcId="{D58D1D95-E81F-4579-9DB0-61D9F7237FFC}" destId="{D07473B3-24C2-4511-8AC2-BD8246B3F25A}" srcOrd="2" destOrd="0" presId="urn:microsoft.com/office/officeart/2005/8/layout/process5"/>
    <dgm:cxn modelId="{19FB91D5-4870-404C-9228-AC0B329BBAD7}" type="presParOf" srcId="{D58D1D95-E81F-4579-9DB0-61D9F7237FFC}" destId="{E76834C8-101A-453E-823A-3C4B30131B66}" srcOrd="3" destOrd="0" presId="urn:microsoft.com/office/officeart/2005/8/layout/process5"/>
    <dgm:cxn modelId="{FECC4434-BF40-427B-9D08-4D9448563D5B}" type="presParOf" srcId="{E76834C8-101A-453E-823A-3C4B30131B66}" destId="{8663DBAA-9267-4916-9421-6D5DBF5751D7}" srcOrd="0" destOrd="0" presId="urn:microsoft.com/office/officeart/2005/8/layout/process5"/>
    <dgm:cxn modelId="{A9083070-1C9D-4859-8183-BB1CC36DE5A8}" type="presParOf" srcId="{D58D1D95-E81F-4579-9DB0-61D9F7237FFC}" destId="{DC2BB987-61EA-419A-86AD-D44C29FE965D}" srcOrd="4" destOrd="0" presId="urn:microsoft.com/office/officeart/2005/8/layout/process5"/>
    <dgm:cxn modelId="{5DB23C4F-949E-4A99-953C-C368F526B798}" type="presParOf" srcId="{D58D1D95-E81F-4579-9DB0-61D9F7237FFC}" destId="{6FCFB046-7E8A-462F-AA4D-3091FF5C65BC}" srcOrd="5" destOrd="0" presId="urn:microsoft.com/office/officeart/2005/8/layout/process5"/>
    <dgm:cxn modelId="{DAE64B0B-5774-402F-BB7F-61D1D23F976B}" type="presParOf" srcId="{6FCFB046-7E8A-462F-AA4D-3091FF5C65BC}" destId="{A2D08EF9-8BDF-4044-ACAC-5FA950CA1566}" srcOrd="0" destOrd="0" presId="urn:microsoft.com/office/officeart/2005/8/layout/process5"/>
    <dgm:cxn modelId="{9A11114B-8523-42B5-9552-61E5BEE641DC}" type="presParOf" srcId="{D58D1D95-E81F-4579-9DB0-61D9F7237FFC}" destId="{4BE02F1B-980E-41E3-B467-49BFDE93BA62}" srcOrd="6" destOrd="0" presId="urn:microsoft.com/office/officeart/2005/8/layout/process5"/>
    <dgm:cxn modelId="{D71CF5EB-8F8E-4331-AC9E-463ED0CD22C6}" type="presParOf" srcId="{D58D1D95-E81F-4579-9DB0-61D9F7237FFC}" destId="{D53CE575-B70A-4BA6-8956-8DE6739802AF}" srcOrd="7" destOrd="0" presId="urn:microsoft.com/office/officeart/2005/8/layout/process5"/>
    <dgm:cxn modelId="{F202C539-9519-4387-98C1-D77DD2A44D13}" type="presParOf" srcId="{D53CE575-B70A-4BA6-8956-8DE6739802AF}" destId="{471B6E9B-76CB-415C-8D47-827E5A60F81E}" srcOrd="0" destOrd="0" presId="urn:microsoft.com/office/officeart/2005/8/layout/process5"/>
    <dgm:cxn modelId="{2B367961-8566-4D80-B0A0-E9DEB065A819}" type="presParOf" srcId="{D58D1D95-E81F-4579-9DB0-61D9F7237FFC}" destId="{3E15A3DA-69D4-4FAA-BF35-E20A85E2D891}" srcOrd="8" destOrd="0" presId="urn:microsoft.com/office/officeart/2005/8/layout/process5"/>
    <dgm:cxn modelId="{D16F4912-648A-41C7-88EB-F6DA1A074134}" type="presParOf" srcId="{D58D1D95-E81F-4579-9DB0-61D9F7237FFC}" destId="{9D6FBE49-9D27-43F9-AD49-D0AB163F75ED}" srcOrd="9" destOrd="0" presId="urn:microsoft.com/office/officeart/2005/8/layout/process5"/>
    <dgm:cxn modelId="{8FDFBC54-F015-4FFB-A3A6-8EC39229597B}" type="presParOf" srcId="{9D6FBE49-9D27-43F9-AD49-D0AB163F75ED}" destId="{84F26608-4A75-46BE-A09F-776D1821CD31}" srcOrd="0" destOrd="0" presId="urn:microsoft.com/office/officeart/2005/8/layout/process5"/>
    <dgm:cxn modelId="{488F095E-765A-4727-8F33-7332D6A6BE40}" type="presParOf" srcId="{D58D1D95-E81F-4579-9DB0-61D9F7237FFC}" destId="{89BA244F-3240-4576-B0EF-8F0DDAAFF600}" srcOrd="10" destOrd="0" presId="urn:microsoft.com/office/officeart/2005/8/layout/process5"/>
    <dgm:cxn modelId="{7467018B-FD74-4A98-B975-7ECDED23ABEB}" type="presParOf" srcId="{D58D1D95-E81F-4579-9DB0-61D9F7237FFC}" destId="{A50ACF47-E91D-4ABE-9045-86C8E3CB207E}" srcOrd="11" destOrd="0" presId="urn:microsoft.com/office/officeart/2005/8/layout/process5"/>
    <dgm:cxn modelId="{053DB7BB-0097-4ED4-A821-14DC837859BC}" type="presParOf" srcId="{A50ACF47-E91D-4ABE-9045-86C8E3CB207E}" destId="{9BFD941A-33BE-41B9-9BF2-8D02919F5B91}" srcOrd="0" destOrd="0" presId="urn:microsoft.com/office/officeart/2005/8/layout/process5"/>
    <dgm:cxn modelId="{0CA1DEAA-2D4A-4DE2-935A-B1D78B00A9A7}" type="presParOf" srcId="{D58D1D95-E81F-4579-9DB0-61D9F7237FFC}" destId="{7998EE20-B0C7-4C15-ADB3-E3EE5A30B465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82575-086E-46AC-A691-EB5B50BAE611}">
      <dsp:nvSpPr>
        <dsp:cNvPr id="0" name=""/>
        <dsp:cNvSpPr/>
      </dsp:nvSpPr>
      <dsp:spPr>
        <a:xfrm>
          <a:off x="4979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NOAA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Website</a:t>
          </a:r>
        </a:p>
      </dsp:txBody>
      <dsp:txXfrm>
        <a:off x="31134" y="605937"/>
        <a:ext cx="1436010" cy="840682"/>
      </dsp:txXfrm>
    </dsp:sp>
    <dsp:sp modelId="{870A88EE-AE42-4A00-9705-9DFD6109CA1D}">
      <dsp:nvSpPr>
        <dsp:cNvPr id="0" name=""/>
        <dsp:cNvSpPr/>
      </dsp:nvSpPr>
      <dsp:spPr>
        <a:xfrm>
          <a:off x="1624272" y="84172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24272" y="915548"/>
        <a:ext cx="220867" cy="221461"/>
      </dsp:txXfrm>
    </dsp:sp>
    <dsp:sp modelId="{D07473B3-24C2-4511-8AC2-BD8246B3F25A}">
      <dsp:nvSpPr>
        <dsp:cNvPr id="0" name=""/>
        <dsp:cNvSpPr/>
      </dsp:nvSpPr>
      <dsp:spPr>
        <a:xfrm>
          <a:off x="2088628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 JSONs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EQ, TS, &amp; VC</a:t>
          </a:r>
        </a:p>
      </dsp:txBody>
      <dsp:txXfrm>
        <a:off x="2114783" y="605937"/>
        <a:ext cx="1436010" cy="840682"/>
      </dsp:txXfrm>
    </dsp:sp>
    <dsp:sp modelId="{E76834C8-101A-453E-823A-3C4B30131B66}">
      <dsp:nvSpPr>
        <dsp:cNvPr id="0" name=""/>
        <dsp:cNvSpPr/>
      </dsp:nvSpPr>
      <dsp:spPr>
        <a:xfrm>
          <a:off x="3707921" y="84172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707921" y="915548"/>
        <a:ext cx="220867" cy="221461"/>
      </dsp:txXfrm>
    </dsp:sp>
    <dsp:sp modelId="{DC2BB987-61EA-419A-86AD-D44C29FE965D}">
      <dsp:nvSpPr>
        <dsp:cNvPr id="0" name=""/>
        <dsp:cNvSpPr/>
      </dsp:nvSpPr>
      <dsp:spPr>
        <a:xfrm>
          <a:off x="4172277" y="579782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Import to Mongo</a:t>
          </a:r>
        </a:p>
      </dsp:txBody>
      <dsp:txXfrm>
        <a:off x="4198432" y="605937"/>
        <a:ext cx="1436010" cy="840682"/>
      </dsp:txXfrm>
    </dsp:sp>
    <dsp:sp modelId="{6FCFB046-7E8A-462F-AA4D-3091FF5C65BC}">
      <dsp:nvSpPr>
        <dsp:cNvPr id="0" name=""/>
        <dsp:cNvSpPr/>
      </dsp:nvSpPr>
      <dsp:spPr>
        <a:xfrm rot="5400000">
          <a:off x="4758676" y="1576957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4805708" y="1603747"/>
        <a:ext cx="221461" cy="220867"/>
      </dsp:txXfrm>
    </dsp:sp>
    <dsp:sp modelId="{4BE02F1B-980E-41E3-B467-49BFDE93BA62}">
      <dsp:nvSpPr>
        <dsp:cNvPr id="0" name=""/>
        <dsp:cNvSpPr/>
      </dsp:nvSpPr>
      <dsp:spPr>
        <a:xfrm>
          <a:off x="4172277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Cleaning via </a:t>
          </a:r>
          <a:r>
            <a:rPr lang="en-US" sz="1700" kern="1200" dirty="0" err="1"/>
            <a:t>pyMongo</a:t>
          </a:r>
          <a:endParaRPr lang="en-US" sz="1700" kern="1200" dirty="0"/>
        </a:p>
      </dsp:txBody>
      <dsp:txXfrm>
        <a:off x="4198432" y="2094258"/>
        <a:ext cx="1436010" cy="840682"/>
      </dsp:txXfrm>
    </dsp:sp>
    <dsp:sp modelId="{D53CE575-B70A-4BA6-8956-8DE6739802AF}">
      <dsp:nvSpPr>
        <dsp:cNvPr id="0" name=""/>
        <dsp:cNvSpPr/>
      </dsp:nvSpPr>
      <dsp:spPr>
        <a:xfrm rot="10800000">
          <a:off x="3725781" y="233004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3820438" y="2403869"/>
        <a:ext cx="220867" cy="221461"/>
      </dsp:txXfrm>
    </dsp:sp>
    <dsp:sp modelId="{3E15A3DA-69D4-4FAA-BF35-E20A85E2D891}">
      <dsp:nvSpPr>
        <dsp:cNvPr id="0" name=""/>
        <dsp:cNvSpPr/>
      </dsp:nvSpPr>
      <dsp:spPr>
        <a:xfrm>
          <a:off x="2088628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Export JSONs</a:t>
          </a:r>
        </a:p>
      </dsp:txBody>
      <dsp:txXfrm>
        <a:off x="2114783" y="2094258"/>
        <a:ext cx="1436010" cy="840682"/>
      </dsp:txXfrm>
    </dsp:sp>
    <dsp:sp modelId="{9D6FBE49-9D27-43F9-AD49-D0AB163F75ED}">
      <dsp:nvSpPr>
        <dsp:cNvPr id="0" name=""/>
        <dsp:cNvSpPr/>
      </dsp:nvSpPr>
      <dsp:spPr>
        <a:xfrm rot="10800000">
          <a:off x="1642132" y="233004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1736789" y="2403869"/>
        <a:ext cx="220867" cy="221461"/>
      </dsp:txXfrm>
    </dsp:sp>
    <dsp:sp modelId="{89BA244F-3240-4576-B0EF-8F0DDAAFF600}">
      <dsp:nvSpPr>
        <dsp:cNvPr id="0" name=""/>
        <dsp:cNvSpPr/>
      </dsp:nvSpPr>
      <dsp:spPr>
        <a:xfrm>
          <a:off x="4979" y="2068103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Convert to </a:t>
          </a:r>
          <a:r>
            <a:rPr lang="en-US" sz="1700" kern="1200" dirty="0" err="1"/>
            <a:t>geoJSONs</a:t>
          </a:r>
          <a:endParaRPr lang="en-US" sz="1700" kern="1200" dirty="0"/>
        </a:p>
      </dsp:txBody>
      <dsp:txXfrm>
        <a:off x="31134" y="2094258"/>
        <a:ext cx="1436010" cy="840682"/>
      </dsp:txXfrm>
    </dsp:sp>
    <dsp:sp modelId="{A50ACF47-E91D-4ABE-9045-86C8E3CB207E}">
      <dsp:nvSpPr>
        <dsp:cNvPr id="0" name=""/>
        <dsp:cNvSpPr/>
      </dsp:nvSpPr>
      <dsp:spPr>
        <a:xfrm rot="5400000">
          <a:off x="591377" y="3065278"/>
          <a:ext cx="315524" cy="36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638409" y="3092068"/>
        <a:ext cx="221461" cy="220867"/>
      </dsp:txXfrm>
    </dsp:sp>
    <dsp:sp modelId="{7998EE20-B0C7-4C15-ADB3-E3EE5A30B465}">
      <dsp:nvSpPr>
        <dsp:cNvPr id="0" name=""/>
        <dsp:cNvSpPr/>
      </dsp:nvSpPr>
      <dsp:spPr>
        <a:xfrm>
          <a:off x="4979" y="3556424"/>
          <a:ext cx="1488320" cy="892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Generate visualizations</a:t>
          </a:r>
        </a:p>
      </dsp:txBody>
      <dsp:txXfrm>
        <a:off x="31134" y="3582579"/>
        <a:ext cx="1436010" cy="840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28/07/2024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390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emf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dc.noaa.gov/hazel/view/swagger#/Volcanoes/getVolcanoesUsingGET_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67638" y="3444079"/>
            <a:ext cx="465672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Natural Disasters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41622" y="4150067"/>
            <a:ext cx="270875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GROUP 1</a:t>
            </a:r>
          </a:p>
          <a:p>
            <a:pPr algn="ctr">
              <a:tabLst>
                <a:tab pos="347663" algn="l"/>
              </a:tabLst>
            </a:pPr>
            <a:endParaRPr lang="en-US" sz="2000" dirty="0">
              <a:solidFill>
                <a:schemeClr val="bg1"/>
              </a:solidFill>
            </a:endParaRPr>
          </a:p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Christian, Le, and Richard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Activity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Examples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(2000-2024)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6CA03-71D0-7428-11EB-91E361DE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735" y="186527"/>
            <a:ext cx="1987067" cy="3669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15745-541E-BC3B-8D0B-2452AEAC3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43" y="186527"/>
            <a:ext cx="3263251" cy="2815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E5FEF-CE88-FE7B-B89A-81EB711C7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337" y="4222686"/>
            <a:ext cx="3545140" cy="1867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C125AE-FA80-AFC3-C664-B7C7FBCCB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738" y="3285766"/>
            <a:ext cx="2192634" cy="2815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60DBD-E545-4723-ABC7-8D6B4D35FE4E}"/>
              </a:ext>
            </a:extLst>
          </p:cNvPr>
          <p:cNvSpPr txBox="1"/>
          <p:nvPr/>
        </p:nvSpPr>
        <p:spPr>
          <a:xfrm>
            <a:off x="7437143" y="2693985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Lots of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0DA3D-2AF4-0F0A-EA9F-F7F1DF2E5900}"/>
              </a:ext>
            </a:extLst>
          </p:cNvPr>
          <p:cNvSpPr txBox="1"/>
          <p:nvPr/>
        </p:nvSpPr>
        <p:spPr>
          <a:xfrm>
            <a:off x="4812735" y="3548459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Lots of activity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B9402C-1A62-DB3D-4F6B-800A0A6EE2F9}"/>
              </a:ext>
            </a:extLst>
          </p:cNvPr>
          <p:cNvSpPr txBox="1"/>
          <p:nvPr/>
        </p:nvSpPr>
        <p:spPr>
          <a:xfrm>
            <a:off x="6636584" y="4222686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Lack of 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98C75-7DF1-88DB-F1EA-5CBB693BE16B}"/>
              </a:ext>
            </a:extLst>
          </p:cNvPr>
          <p:cNvSpPr txBox="1"/>
          <p:nvPr/>
        </p:nvSpPr>
        <p:spPr>
          <a:xfrm>
            <a:off x="8200096" y="5841039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Lack of activity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F726F3-771C-E8F0-7915-1D41FE68B8F2}"/>
              </a:ext>
            </a:extLst>
          </p:cNvPr>
          <p:cNvSpPr txBox="1"/>
          <p:nvPr/>
        </p:nvSpPr>
        <p:spPr>
          <a:xfrm>
            <a:off x="3441939" y="640769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692862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Next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Steps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8CFD-30E4-3F10-9282-DE72D9AED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310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8E917-7161-4E23-775B-611EA4AF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Slides Below Slide 13</a:t>
            </a:r>
          </a:p>
        </p:txBody>
      </p:sp>
    </p:spTree>
    <p:extLst>
      <p:ext uri="{BB962C8B-B14F-4D97-AF65-F5344CB8AC3E}">
        <p14:creationId xmlns:p14="http://schemas.microsoft.com/office/powerpoint/2010/main" val="2966512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Your logo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Chart 15" descr="This is a chart. "/>
          <p:cNvGraphicFramePr/>
          <p:nvPr/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685687" y="2889551"/>
            <a:ext cx="2557586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DATA DRIVEN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2381597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" name="Group 105" descr="This image is an icon of a clock.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1" name="Group 110" descr="This image is an icon of three human beings and a clock.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296448" y="2187997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25%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96448" y="1126843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graphicFrame>
        <p:nvGraphicFramePr>
          <p:cNvPr id="13" name="Chart 12" descr="This is a chart. "/>
          <p:cNvGraphicFramePr/>
          <p:nvPr>
            <p:extLst>
              <p:ext uri="{D42A27DB-BD31-4B8C-83A1-F6EECF244321}">
                <p14:modId xmlns:p14="http://schemas.microsoft.com/office/powerpoint/2010/main" val="1449396669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 descr="This image is an icon of three human beings and a circle.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617" y="3307745"/>
            <a:ext cx="962807" cy="340300"/>
            <a:chOff x="816617" y="3307745"/>
            <a:chExt cx="962807" cy="340300"/>
          </a:xfrm>
        </p:grpSpPr>
        <p:pic>
          <p:nvPicPr>
            <p:cNvPr id="117" name="Picture 116" descr="This image is an icon of a human being. 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TextBox 143"/>
            <p:cNvSpPr txBox="1"/>
            <p:nvPr/>
          </p:nvSpPr>
          <p:spPr>
            <a:xfrm>
              <a:off x="1296446" y="3307745"/>
              <a:ext cx="482978" cy="3403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43%</a:t>
              </a: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18" name="Rectangle 117" descr="This is a chart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This is a chart. "/>
          <p:cNvGrpSpPr/>
          <p:nvPr/>
        </p:nvGrpSpPr>
        <p:grpSpPr>
          <a:xfrm>
            <a:off x="583395" y="1883938"/>
            <a:ext cx="3259338" cy="4038852"/>
            <a:chOff x="551523" y="1883938"/>
            <a:chExt cx="3259338" cy="4038852"/>
          </a:xfrm>
        </p:grpSpPr>
        <p:sp>
          <p:nvSpPr>
            <p:cNvPr id="116" name="Rectangle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58" name="Chart 57"/>
            <p:cNvGraphicFramePr/>
            <p:nvPr>
              <p:extLst>
                <p:ext uri="{D42A27DB-BD31-4B8C-83A1-F6EECF244321}">
                  <p14:modId xmlns:p14="http://schemas.microsoft.com/office/powerpoint/2010/main" val="3400873298"/>
                </p:ext>
              </p:extLst>
            </p:nvPr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551523" y="5276459"/>
              <a:ext cx="325933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2714801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518369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4" name="Group 13" descr="This is a chart. 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ctangle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6" name="Chart 75"/>
            <p:cNvGraphicFramePr/>
            <p:nvPr>
              <p:extLst>
                <p:ext uri="{D42A27DB-BD31-4B8C-83A1-F6EECF244321}">
                  <p14:modId xmlns:p14="http://schemas.microsoft.com/office/powerpoint/2010/main" val="1654741863"/>
                </p:ext>
              </p:extLst>
            </p:nvPr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4" name="TextBox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60%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85498" y="1129220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06" name="Group 105" descr="This is a chart. "/>
          <p:cNvGrpSpPr/>
          <p:nvPr/>
        </p:nvGrpSpPr>
        <p:grpSpPr>
          <a:xfrm>
            <a:off x="8437050" y="1986633"/>
            <a:ext cx="3131847" cy="3936157"/>
            <a:chOff x="8598198" y="1937312"/>
            <a:chExt cx="3309256" cy="4159129"/>
          </a:xfrm>
        </p:grpSpPr>
        <p:graphicFrame>
          <p:nvGraphicFramePr>
            <p:cNvPr id="77" name="Chart 76"/>
            <p:cNvGraphicFramePr/>
            <p:nvPr>
              <p:extLst>
                <p:ext uri="{D42A27DB-BD31-4B8C-83A1-F6EECF244321}">
                  <p14:modId xmlns:p14="http://schemas.microsoft.com/office/powerpoint/2010/main" val="606657106"/>
                </p:ext>
              </p:extLst>
            </p:nvPr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5" name="TextBox 94"/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466189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69757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>
              <p:ext uri="{D42A27DB-BD31-4B8C-83A1-F6EECF244321}">
                <p14:modId xmlns:p14="http://schemas.microsoft.com/office/powerpoint/2010/main" val="2016127118"/>
              </p:ext>
            </p:extLst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74531308"/>
                </p:ext>
              </p:extLst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>
                <p:ext uri="{D42A27DB-BD31-4B8C-83A1-F6EECF244321}">
                  <p14:modId xmlns:p14="http://schemas.microsoft.com/office/powerpoint/2010/main" val="505626742"/>
                </p:ext>
              </p:extLst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114385"/>
              </p:ext>
            </p:extLst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94785E-4C9A-4626-816D-B5F5920D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5793" y="2479226"/>
            <a:ext cx="5310652" cy="3070333"/>
            <a:chOff x="825793" y="2050794"/>
            <a:chExt cx="5310652" cy="3070333"/>
          </a:xfrm>
        </p:grpSpPr>
        <p:sp>
          <p:nvSpPr>
            <p:cNvPr id="71" name="TextBox 70"/>
            <p:cNvSpPr txBox="1"/>
            <p:nvPr/>
          </p:nvSpPr>
          <p:spPr>
            <a:xfrm>
              <a:off x="825793" y="2890917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174451" y="2068093"/>
              <a:ext cx="2205714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515A6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25793" y="2068093"/>
              <a:ext cx="702967" cy="702966"/>
              <a:chOff x="1072536" y="1083143"/>
              <a:chExt cx="788715" cy="78871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072536" y="1083143"/>
                <a:ext cx="788715" cy="788715"/>
              </a:xfrm>
              <a:prstGeom prst="ellipse">
                <a:avLst/>
              </a:prstGeom>
              <a:solidFill>
                <a:srgbClr val="30353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1276148" y="1369137"/>
                <a:ext cx="381490" cy="216726"/>
                <a:chOff x="3283332" y="3275035"/>
                <a:chExt cx="479215" cy="272245"/>
              </a:xfrm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3283332" y="3275035"/>
                  <a:ext cx="479215" cy="272245"/>
                </a:xfrm>
                <a:custGeom>
                  <a:avLst/>
                  <a:gdLst>
                    <a:gd name="T0" fmla="*/ 2004 w 2048"/>
                    <a:gd name="T1" fmla="*/ 0 h 1162"/>
                    <a:gd name="T2" fmla="*/ 44 w 2048"/>
                    <a:gd name="T3" fmla="*/ 0 h 1162"/>
                    <a:gd name="T4" fmla="*/ 0 w 2048"/>
                    <a:gd name="T5" fmla="*/ 44 h 1162"/>
                    <a:gd name="T6" fmla="*/ 0 w 2048"/>
                    <a:gd name="T7" fmla="*/ 1118 h 1162"/>
                    <a:gd name="T8" fmla="*/ 44 w 2048"/>
                    <a:gd name="T9" fmla="*/ 1162 h 1162"/>
                    <a:gd name="T10" fmla="*/ 2004 w 2048"/>
                    <a:gd name="T11" fmla="*/ 1162 h 1162"/>
                    <a:gd name="T12" fmla="*/ 2048 w 2048"/>
                    <a:gd name="T13" fmla="*/ 1118 h 1162"/>
                    <a:gd name="T14" fmla="*/ 2048 w 2048"/>
                    <a:gd name="T15" fmla="*/ 44 h 1162"/>
                    <a:gd name="T16" fmla="*/ 2004 w 2048"/>
                    <a:gd name="T17" fmla="*/ 0 h 1162"/>
                    <a:gd name="T18" fmla="*/ 88 w 2048"/>
                    <a:gd name="T19" fmla="*/ 88 h 1162"/>
                    <a:gd name="T20" fmla="*/ 312 w 2048"/>
                    <a:gd name="T21" fmla="*/ 88 h 1162"/>
                    <a:gd name="T22" fmla="*/ 88 w 2048"/>
                    <a:gd name="T23" fmla="*/ 311 h 1162"/>
                    <a:gd name="T24" fmla="*/ 88 w 2048"/>
                    <a:gd name="T25" fmla="*/ 88 h 1162"/>
                    <a:gd name="T26" fmla="*/ 88 w 2048"/>
                    <a:gd name="T27" fmla="*/ 1074 h 1162"/>
                    <a:gd name="T28" fmla="*/ 88 w 2048"/>
                    <a:gd name="T29" fmla="*/ 851 h 1162"/>
                    <a:gd name="T30" fmla="*/ 312 w 2048"/>
                    <a:gd name="T31" fmla="*/ 1074 h 1162"/>
                    <a:gd name="T32" fmla="*/ 88 w 2048"/>
                    <a:gd name="T33" fmla="*/ 1074 h 1162"/>
                    <a:gd name="T34" fmla="*/ 1960 w 2048"/>
                    <a:gd name="T35" fmla="*/ 1074 h 1162"/>
                    <a:gd name="T36" fmla="*/ 1736 w 2048"/>
                    <a:gd name="T37" fmla="*/ 1074 h 1162"/>
                    <a:gd name="T38" fmla="*/ 1960 w 2048"/>
                    <a:gd name="T39" fmla="*/ 851 h 1162"/>
                    <a:gd name="T40" fmla="*/ 1960 w 2048"/>
                    <a:gd name="T41" fmla="*/ 1074 h 1162"/>
                    <a:gd name="T42" fmla="*/ 1960 w 2048"/>
                    <a:gd name="T43" fmla="*/ 762 h 1162"/>
                    <a:gd name="T44" fmla="*/ 1648 w 2048"/>
                    <a:gd name="T45" fmla="*/ 1074 h 1162"/>
                    <a:gd name="T46" fmla="*/ 400 w 2048"/>
                    <a:gd name="T47" fmla="*/ 1074 h 1162"/>
                    <a:gd name="T48" fmla="*/ 88 w 2048"/>
                    <a:gd name="T49" fmla="*/ 762 h 1162"/>
                    <a:gd name="T50" fmla="*/ 88 w 2048"/>
                    <a:gd name="T51" fmla="*/ 400 h 1162"/>
                    <a:gd name="T52" fmla="*/ 400 w 2048"/>
                    <a:gd name="T53" fmla="*/ 88 h 1162"/>
                    <a:gd name="T54" fmla="*/ 1648 w 2048"/>
                    <a:gd name="T55" fmla="*/ 88 h 1162"/>
                    <a:gd name="T56" fmla="*/ 1960 w 2048"/>
                    <a:gd name="T57" fmla="*/ 400 h 1162"/>
                    <a:gd name="T58" fmla="*/ 1960 w 2048"/>
                    <a:gd name="T59" fmla="*/ 762 h 1162"/>
                    <a:gd name="T60" fmla="*/ 1960 w 2048"/>
                    <a:gd name="T61" fmla="*/ 311 h 1162"/>
                    <a:gd name="T62" fmla="*/ 1736 w 2048"/>
                    <a:gd name="T63" fmla="*/ 88 h 1162"/>
                    <a:gd name="T64" fmla="*/ 1960 w 2048"/>
                    <a:gd name="T65" fmla="*/ 88 h 1162"/>
                    <a:gd name="T66" fmla="*/ 1960 w 2048"/>
                    <a:gd name="T67" fmla="*/ 311 h 1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48" h="1162">
                      <a:moveTo>
                        <a:pt x="2004" y="0"/>
                      </a:move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20" y="0"/>
                        <a:pt x="0" y="19"/>
                        <a:pt x="0" y="44"/>
                      </a:cubicBezTo>
                      <a:cubicBezTo>
                        <a:pt x="0" y="1118"/>
                        <a:pt x="0" y="1118"/>
                        <a:pt x="0" y="1118"/>
                      </a:cubicBezTo>
                      <a:cubicBezTo>
                        <a:pt x="0" y="1143"/>
                        <a:pt x="20" y="1162"/>
                        <a:pt x="44" y="1162"/>
                      </a:cubicBezTo>
                      <a:cubicBezTo>
                        <a:pt x="2004" y="1162"/>
                        <a:pt x="2004" y="1162"/>
                        <a:pt x="2004" y="1162"/>
                      </a:cubicBezTo>
                      <a:cubicBezTo>
                        <a:pt x="2028" y="1162"/>
                        <a:pt x="2048" y="1143"/>
                        <a:pt x="2048" y="1118"/>
                      </a:cubicBezTo>
                      <a:cubicBezTo>
                        <a:pt x="2048" y="44"/>
                        <a:pt x="2048" y="44"/>
                        <a:pt x="2048" y="44"/>
                      </a:cubicBezTo>
                      <a:cubicBezTo>
                        <a:pt x="2048" y="19"/>
                        <a:pt x="2028" y="0"/>
                        <a:pt x="2004" y="0"/>
                      </a:cubicBezTo>
                      <a:close/>
                      <a:moveTo>
                        <a:pt x="88" y="88"/>
                      </a:moveTo>
                      <a:cubicBezTo>
                        <a:pt x="312" y="88"/>
                        <a:pt x="312" y="88"/>
                        <a:pt x="312" y="88"/>
                      </a:cubicBezTo>
                      <a:cubicBezTo>
                        <a:pt x="293" y="202"/>
                        <a:pt x="202" y="292"/>
                        <a:pt x="88" y="311"/>
                      </a:cubicBezTo>
                      <a:lnTo>
                        <a:pt x="88" y="88"/>
                      </a:lnTo>
                      <a:close/>
                      <a:moveTo>
                        <a:pt x="88" y="1074"/>
                      </a:moveTo>
                      <a:cubicBezTo>
                        <a:pt x="88" y="851"/>
                        <a:pt x="88" y="851"/>
                        <a:pt x="88" y="851"/>
                      </a:cubicBezTo>
                      <a:cubicBezTo>
                        <a:pt x="202" y="870"/>
                        <a:pt x="293" y="960"/>
                        <a:pt x="312" y="1074"/>
                      </a:cubicBezTo>
                      <a:lnTo>
                        <a:pt x="88" y="1074"/>
                      </a:lnTo>
                      <a:close/>
                      <a:moveTo>
                        <a:pt x="1960" y="1074"/>
                      </a:moveTo>
                      <a:cubicBezTo>
                        <a:pt x="1736" y="1074"/>
                        <a:pt x="1736" y="1074"/>
                        <a:pt x="1736" y="1074"/>
                      </a:cubicBezTo>
                      <a:cubicBezTo>
                        <a:pt x="1755" y="960"/>
                        <a:pt x="1846" y="870"/>
                        <a:pt x="1960" y="851"/>
                      </a:cubicBezTo>
                      <a:lnTo>
                        <a:pt x="1960" y="1074"/>
                      </a:lnTo>
                      <a:close/>
                      <a:moveTo>
                        <a:pt x="1960" y="762"/>
                      </a:moveTo>
                      <a:cubicBezTo>
                        <a:pt x="1797" y="782"/>
                        <a:pt x="1668" y="911"/>
                        <a:pt x="1648" y="1074"/>
                      </a:cubicBezTo>
                      <a:cubicBezTo>
                        <a:pt x="400" y="1074"/>
                        <a:pt x="400" y="1074"/>
                        <a:pt x="400" y="1074"/>
                      </a:cubicBezTo>
                      <a:cubicBezTo>
                        <a:pt x="380" y="911"/>
                        <a:pt x="251" y="782"/>
                        <a:pt x="88" y="762"/>
                      </a:cubicBezTo>
                      <a:cubicBezTo>
                        <a:pt x="88" y="400"/>
                        <a:pt x="88" y="400"/>
                        <a:pt x="88" y="400"/>
                      </a:cubicBezTo>
                      <a:cubicBezTo>
                        <a:pt x="251" y="380"/>
                        <a:pt x="380" y="251"/>
                        <a:pt x="400" y="88"/>
                      </a:cubicBezTo>
                      <a:cubicBezTo>
                        <a:pt x="1648" y="88"/>
                        <a:pt x="1648" y="88"/>
                        <a:pt x="1648" y="88"/>
                      </a:cubicBezTo>
                      <a:cubicBezTo>
                        <a:pt x="1668" y="251"/>
                        <a:pt x="1797" y="380"/>
                        <a:pt x="1960" y="400"/>
                      </a:cubicBezTo>
                      <a:cubicBezTo>
                        <a:pt x="1960" y="762"/>
                        <a:pt x="1960" y="762"/>
                        <a:pt x="1960" y="762"/>
                      </a:cubicBezTo>
                      <a:close/>
                      <a:moveTo>
                        <a:pt x="1960" y="311"/>
                      </a:moveTo>
                      <a:cubicBezTo>
                        <a:pt x="1846" y="292"/>
                        <a:pt x="1755" y="202"/>
                        <a:pt x="1736" y="88"/>
                      </a:cubicBezTo>
                      <a:cubicBezTo>
                        <a:pt x="1960" y="88"/>
                        <a:pt x="1960" y="88"/>
                        <a:pt x="1960" y="88"/>
                      </a:cubicBezTo>
                      <a:lnTo>
                        <a:pt x="1960" y="3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12"/>
                <p:cNvSpPr>
                  <a:spLocks noEditPoints="1"/>
                </p:cNvSpPr>
                <p:nvPr/>
              </p:nvSpPr>
              <p:spPr bwMode="auto">
                <a:xfrm>
                  <a:off x="3381245" y="3337126"/>
                  <a:ext cx="282594" cy="148859"/>
                </a:xfrm>
                <a:custGeom>
                  <a:avLst/>
                  <a:gdLst>
                    <a:gd name="T0" fmla="*/ 1169 w 1208"/>
                    <a:gd name="T1" fmla="*/ 127 h 634"/>
                    <a:gd name="T2" fmla="*/ 1081 w 1208"/>
                    <a:gd name="T3" fmla="*/ 39 h 634"/>
                    <a:gd name="T4" fmla="*/ 1041 w 1208"/>
                    <a:gd name="T5" fmla="*/ 0 h 634"/>
                    <a:gd name="T6" fmla="*/ 167 w 1208"/>
                    <a:gd name="T7" fmla="*/ 0 h 634"/>
                    <a:gd name="T8" fmla="*/ 127 w 1208"/>
                    <a:gd name="T9" fmla="*/ 39 h 634"/>
                    <a:gd name="T10" fmla="*/ 39 w 1208"/>
                    <a:gd name="T11" fmla="*/ 127 h 634"/>
                    <a:gd name="T12" fmla="*/ 0 w 1208"/>
                    <a:gd name="T13" fmla="*/ 167 h 634"/>
                    <a:gd name="T14" fmla="*/ 0 w 1208"/>
                    <a:gd name="T15" fmla="*/ 467 h 634"/>
                    <a:gd name="T16" fmla="*/ 39 w 1208"/>
                    <a:gd name="T17" fmla="*/ 507 h 634"/>
                    <a:gd name="T18" fmla="*/ 127 w 1208"/>
                    <a:gd name="T19" fmla="*/ 595 h 634"/>
                    <a:gd name="T20" fmla="*/ 167 w 1208"/>
                    <a:gd name="T21" fmla="*/ 634 h 634"/>
                    <a:gd name="T22" fmla="*/ 1041 w 1208"/>
                    <a:gd name="T23" fmla="*/ 634 h 634"/>
                    <a:gd name="T24" fmla="*/ 1081 w 1208"/>
                    <a:gd name="T25" fmla="*/ 595 h 634"/>
                    <a:gd name="T26" fmla="*/ 1169 w 1208"/>
                    <a:gd name="T27" fmla="*/ 507 h 634"/>
                    <a:gd name="T28" fmla="*/ 1208 w 1208"/>
                    <a:gd name="T29" fmla="*/ 467 h 634"/>
                    <a:gd name="T30" fmla="*/ 1208 w 1208"/>
                    <a:gd name="T31" fmla="*/ 167 h 634"/>
                    <a:gd name="T32" fmla="*/ 1169 w 1208"/>
                    <a:gd name="T33" fmla="*/ 127 h 634"/>
                    <a:gd name="T34" fmla="*/ 1129 w 1208"/>
                    <a:gd name="T35" fmla="*/ 432 h 634"/>
                    <a:gd name="T36" fmla="*/ 1006 w 1208"/>
                    <a:gd name="T37" fmla="*/ 555 h 634"/>
                    <a:gd name="T38" fmla="*/ 202 w 1208"/>
                    <a:gd name="T39" fmla="*/ 555 h 634"/>
                    <a:gd name="T40" fmla="*/ 79 w 1208"/>
                    <a:gd name="T41" fmla="*/ 432 h 634"/>
                    <a:gd name="T42" fmla="*/ 79 w 1208"/>
                    <a:gd name="T43" fmla="*/ 202 h 634"/>
                    <a:gd name="T44" fmla="*/ 202 w 1208"/>
                    <a:gd name="T45" fmla="*/ 79 h 634"/>
                    <a:gd name="T46" fmla="*/ 1006 w 1208"/>
                    <a:gd name="T47" fmla="*/ 79 h 634"/>
                    <a:gd name="T48" fmla="*/ 1129 w 1208"/>
                    <a:gd name="T49" fmla="*/ 202 h 634"/>
                    <a:gd name="T50" fmla="*/ 1129 w 1208"/>
                    <a:gd name="T51" fmla="*/ 432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08" h="634">
                      <a:moveTo>
                        <a:pt x="1169" y="127"/>
                      </a:moveTo>
                      <a:cubicBezTo>
                        <a:pt x="1120" y="127"/>
                        <a:pt x="1081" y="88"/>
                        <a:pt x="1081" y="39"/>
                      </a:cubicBezTo>
                      <a:cubicBezTo>
                        <a:pt x="1081" y="17"/>
                        <a:pt x="1063" y="0"/>
                        <a:pt x="1041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45" y="0"/>
                        <a:pt x="127" y="17"/>
                        <a:pt x="127" y="39"/>
                      </a:cubicBezTo>
                      <a:cubicBezTo>
                        <a:pt x="127" y="88"/>
                        <a:pt x="88" y="127"/>
                        <a:pt x="39" y="127"/>
                      </a:cubicBezTo>
                      <a:cubicBezTo>
                        <a:pt x="17" y="127"/>
                        <a:pt x="0" y="145"/>
                        <a:pt x="0" y="167"/>
                      </a:cubicBezTo>
                      <a:cubicBezTo>
                        <a:pt x="0" y="467"/>
                        <a:pt x="0" y="467"/>
                        <a:pt x="0" y="467"/>
                      </a:cubicBezTo>
                      <a:cubicBezTo>
                        <a:pt x="0" y="489"/>
                        <a:pt x="17" y="507"/>
                        <a:pt x="39" y="507"/>
                      </a:cubicBezTo>
                      <a:cubicBezTo>
                        <a:pt x="88" y="507"/>
                        <a:pt x="127" y="546"/>
                        <a:pt x="127" y="595"/>
                      </a:cubicBezTo>
                      <a:cubicBezTo>
                        <a:pt x="127" y="617"/>
                        <a:pt x="145" y="634"/>
                        <a:pt x="167" y="634"/>
                      </a:cubicBezTo>
                      <a:cubicBezTo>
                        <a:pt x="1041" y="634"/>
                        <a:pt x="1041" y="634"/>
                        <a:pt x="1041" y="634"/>
                      </a:cubicBezTo>
                      <a:cubicBezTo>
                        <a:pt x="1063" y="634"/>
                        <a:pt x="1081" y="617"/>
                        <a:pt x="1081" y="595"/>
                      </a:cubicBezTo>
                      <a:cubicBezTo>
                        <a:pt x="1081" y="546"/>
                        <a:pt x="1120" y="507"/>
                        <a:pt x="1169" y="507"/>
                      </a:cubicBezTo>
                      <a:cubicBezTo>
                        <a:pt x="1191" y="507"/>
                        <a:pt x="1208" y="489"/>
                        <a:pt x="1208" y="467"/>
                      </a:cubicBezTo>
                      <a:cubicBezTo>
                        <a:pt x="1208" y="167"/>
                        <a:pt x="1208" y="167"/>
                        <a:pt x="1208" y="167"/>
                      </a:cubicBezTo>
                      <a:cubicBezTo>
                        <a:pt x="1208" y="145"/>
                        <a:pt x="1191" y="127"/>
                        <a:pt x="1169" y="127"/>
                      </a:cubicBezTo>
                      <a:close/>
                      <a:moveTo>
                        <a:pt x="1129" y="432"/>
                      </a:moveTo>
                      <a:cubicBezTo>
                        <a:pt x="1069" y="447"/>
                        <a:pt x="1021" y="495"/>
                        <a:pt x="1006" y="555"/>
                      </a:cubicBezTo>
                      <a:cubicBezTo>
                        <a:pt x="202" y="555"/>
                        <a:pt x="202" y="555"/>
                        <a:pt x="202" y="555"/>
                      </a:cubicBezTo>
                      <a:cubicBezTo>
                        <a:pt x="187" y="495"/>
                        <a:pt x="139" y="447"/>
                        <a:pt x="79" y="432"/>
                      </a:cubicBezTo>
                      <a:cubicBezTo>
                        <a:pt x="79" y="202"/>
                        <a:pt x="79" y="202"/>
                        <a:pt x="79" y="202"/>
                      </a:cubicBezTo>
                      <a:cubicBezTo>
                        <a:pt x="139" y="187"/>
                        <a:pt x="187" y="139"/>
                        <a:pt x="202" y="79"/>
                      </a:cubicBezTo>
                      <a:cubicBezTo>
                        <a:pt x="1006" y="79"/>
                        <a:pt x="1006" y="79"/>
                        <a:pt x="1006" y="79"/>
                      </a:cubicBezTo>
                      <a:cubicBezTo>
                        <a:pt x="1021" y="139"/>
                        <a:pt x="1069" y="187"/>
                        <a:pt x="1129" y="202"/>
                      </a:cubicBezTo>
                      <a:cubicBezTo>
                        <a:pt x="1129" y="432"/>
                        <a:pt x="1129" y="432"/>
                        <a:pt x="1129" y="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13"/>
                <p:cNvSpPr>
                  <a:spLocks/>
                </p:cNvSpPr>
                <p:nvPr/>
              </p:nvSpPr>
              <p:spPr bwMode="auto">
                <a:xfrm>
                  <a:off x="3464829" y="3368967"/>
                  <a:ext cx="32638" cy="85176"/>
                </a:xfrm>
                <a:custGeom>
                  <a:avLst/>
                  <a:gdLst>
                    <a:gd name="T0" fmla="*/ 99 w 139"/>
                    <a:gd name="T1" fmla="*/ 0 h 364"/>
                    <a:gd name="T2" fmla="*/ 39 w 139"/>
                    <a:gd name="T3" fmla="*/ 0 h 364"/>
                    <a:gd name="T4" fmla="*/ 0 w 139"/>
                    <a:gd name="T5" fmla="*/ 40 h 364"/>
                    <a:gd name="T6" fmla="*/ 39 w 139"/>
                    <a:gd name="T7" fmla="*/ 79 h 364"/>
                    <a:gd name="T8" fmla="*/ 59 w 139"/>
                    <a:gd name="T9" fmla="*/ 79 h 364"/>
                    <a:gd name="T10" fmla="*/ 59 w 139"/>
                    <a:gd name="T11" fmla="*/ 324 h 364"/>
                    <a:gd name="T12" fmla="*/ 99 w 139"/>
                    <a:gd name="T13" fmla="*/ 364 h 364"/>
                    <a:gd name="T14" fmla="*/ 139 w 139"/>
                    <a:gd name="T15" fmla="*/ 324 h 364"/>
                    <a:gd name="T16" fmla="*/ 139 w 139"/>
                    <a:gd name="T17" fmla="*/ 40 h 364"/>
                    <a:gd name="T18" fmla="*/ 99 w 139"/>
                    <a:gd name="T19" fmla="*/ 0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" h="364">
                      <a:moveTo>
                        <a:pt x="99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79"/>
                        <a:pt x="3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324"/>
                        <a:pt x="59" y="324"/>
                        <a:pt x="59" y="324"/>
                      </a:cubicBezTo>
                      <a:cubicBezTo>
                        <a:pt x="59" y="346"/>
                        <a:pt x="77" y="364"/>
                        <a:pt x="99" y="364"/>
                      </a:cubicBezTo>
                      <a:cubicBezTo>
                        <a:pt x="121" y="364"/>
                        <a:pt x="139" y="346"/>
                        <a:pt x="139" y="324"/>
                      </a:cubicBezTo>
                      <a:cubicBezTo>
                        <a:pt x="139" y="40"/>
                        <a:pt x="139" y="40"/>
                        <a:pt x="139" y="40"/>
                      </a:cubicBezTo>
                      <a:cubicBezTo>
                        <a:pt x="139" y="18"/>
                        <a:pt x="121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14"/>
                <p:cNvSpPr>
                  <a:spLocks noEditPoints="1"/>
                </p:cNvSpPr>
                <p:nvPr/>
              </p:nvSpPr>
              <p:spPr bwMode="auto">
                <a:xfrm>
                  <a:off x="3518959" y="3368967"/>
                  <a:ext cx="61295" cy="85176"/>
                </a:xfrm>
                <a:custGeom>
                  <a:avLst/>
                  <a:gdLst>
                    <a:gd name="T0" fmla="*/ 222 w 262"/>
                    <a:gd name="T1" fmla="*/ 0 h 364"/>
                    <a:gd name="T2" fmla="*/ 40 w 262"/>
                    <a:gd name="T3" fmla="*/ 0 h 364"/>
                    <a:gd name="T4" fmla="*/ 0 w 262"/>
                    <a:gd name="T5" fmla="*/ 40 h 364"/>
                    <a:gd name="T6" fmla="*/ 0 w 262"/>
                    <a:gd name="T7" fmla="*/ 324 h 364"/>
                    <a:gd name="T8" fmla="*/ 40 w 262"/>
                    <a:gd name="T9" fmla="*/ 364 h 364"/>
                    <a:gd name="T10" fmla="*/ 222 w 262"/>
                    <a:gd name="T11" fmla="*/ 364 h 364"/>
                    <a:gd name="T12" fmla="*/ 262 w 262"/>
                    <a:gd name="T13" fmla="*/ 324 h 364"/>
                    <a:gd name="T14" fmla="*/ 262 w 262"/>
                    <a:gd name="T15" fmla="*/ 40 h 364"/>
                    <a:gd name="T16" fmla="*/ 222 w 262"/>
                    <a:gd name="T17" fmla="*/ 0 h 364"/>
                    <a:gd name="T18" fmla="*/ 183 w 262"/>
                    <a:gd name="T19" fmla="*/ 285 h 364"/>
                    <a:gd name="T20" fmla="*/ 80 w 262"/>
                    <a:gd name="T21" fmla="*/ 285 h 364"/>
                    <a:gd name="T22" fmla="*/ 80 w 262"/>
                    <a:gd name="T23" fmla="*/ 79 h 364"/>
                    <a:gd name="T24" fmla="*/ 183 w 262"/>
                    <a:gd name="T25" fmla="*/ 79 h 364"/>
                    <a:gd name="T26" fmla="*/ 183 w 262"/>
                    <a:gd name="T27" fmla="*/ 285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62" h="364">
                      <a:moveTo>
                        <a:pt x="222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0" y="346"/>
                        <a:pt x="18" y="364"/>
                        <a:pt x="40" y="364"/>
                      </a:cubicBezTo>
                      <a:cubicBezTo>
                        <a:pt x="222" y="364"/>
                        <a:pt x="222" y="364"/>
                        <a:pt x="222" y="364"/>
                      </a:cubicBezTo>
                      <a:cubicBezTo>
                        <a:pt x="244" y="364"/>
                        <a:pt x="262" y="346"/>
                        <a:pt x="262" y="324"/>
                      </a:cubicBezTo>
                      <a:cubicBezTo>
                        <a:pt x="262" y="40"/>
                        <a:pt x="262" y="40"/>
                        <a:pt x="262" y="40"/>
                      </a:cubicBezTo>
                      <a:cubicBezTo>
                        <a:pt x="262" y="18"/>
                        <a:pt x="244" y="0"/>
                        <a:pt x="222" y="0"/>
                      </a:cubicBezTo>
                      <a:close/>
                      <a:moveTo>
                        <a:pt x="183" y="285"/>
                      </a:moveTo>
                      <a:cubicBezTo>
                        <a:pt x="80" y="285"/>
                        <a:pt x="80" y="285"/>
                        <a:pt x="80" y="285"/>
                      </a:cubicBezTo>
                      <a:cubicBezTo>
                        <a:pt x="80" y="79"/>
                        <a:pt x="80" y="79"/>
                        <a:pt x="80" y="79"/>
                      </a:cubicBezTo>
                      <a:cubicBezTo>
                        <a:pt x="183" y="79"/>
                        <a:pt x="183" y="79"/>
                        <a:pt x="183" y="79"/>
                      </a:cubicBezTo>
                      <a:lnTo>
                        <a:pt x="183" y="2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710235" y="2050794"/>
              <a:ext cx="867237" cy="658384"/>
              <a:chOff x="2081212" y="1108153"/>
              <a:chExt cx="973023" cy="738694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67%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081212" y="1600626"/>
                <a:ext cx="9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FINANCING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44712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196195" y="3920431"/>
              <a:ext cx="2183970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DBDBD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44712" y="3920431"/>
              <a:ext cx="702967" cy="702966"/>
              <a:chOff x="1093763" y="3171060"/>
              <a:chExt cx="788715" cy="78871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093763" y="3171060"/>
                <a:ext cx="788715" cy="788715"/>
              </a:xfrm>
              <a:prstGeom prst="ellipse">
                <a:avLst/>
              </a:prstGeom>
              <a:solidFill>
                <a:srgbClr val="CFCFC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 34"/>
              <p:cNvSpPr>
                <a:spLocks noEditPoints="1"/>
              </p:cNvSpPr>
              <p:nvPr/>
            </p:nvSpPr>
            <p:spPr bwMode="auto">
              <a:xfrm>
                <a:off x="1305929" y="3382536"/>
                <a:ext cx="364382" cy="365762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710235" y="3920431"/>
              <a:ext cx="1074012" cy="685153"/>
              <a:chOff x="2081212" y="1108153"/>
              <a:chExt cx="1205021" cy="768728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081212" y="1108153"/>
                <a:ext cx="762580" cy="552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30353F"/>
                    </a:solidFill>
                  </a:rPr>
                  <a:t>31%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81212" y="1600626"/>
                <a:ext cx="1205021" cy="276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rgbClr val="30353F"/>
                    </a:solidFill>
                  </a:rPr>
                  <a:t>TEAMWORK</a:t>
                </a: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3752994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04476" y="3937693"/>
              <a:ext cx="2031968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85E0E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752994" y="3937693"/>
              <a:ext cx="702967" cy="702967"/>
              <a:chOff x="4356800" y="3209795"/>
              <a:chExt cx="788715" cy="78871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4356800" y="3209795"/>
                <a:ext cx="788715" cy="78871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4597964" y="3450958"/>
                <a:ext cx="306387" cy="306388"/>
                <a:chOff x="8208963" y="3762375"/>
                <a:chExt cx="306387" cy="306388"/>
              </a:xfrm>
            </p:grpSpPr>
            <p:sp>
              <p:nvSpPr>
                <p:cNvPr id="45" name="Freeform 27"/>
                <p:cNvSpPr>
                  <a:spLocks/>
                </p:cNvSpPr>
                <p:nvPr/>
              </p:nvSpPr>
              <p:spPr bwMode="auto">
                <a:xfrm>
                  <a:off x="8424863" y="3943350"/>
                  <a:ext cx="53975" cy="53975"/>
                </a:xfrm>
                <a:custGeom>
                  <a:avLst/>
                  <a:gdLst>
                    <a:gd name="T0" fmla="*/ 300 w 360"/>
                    <a:gd name="T1" fmla="*/ 240 h 360"/>
                    <a:gd name="T2" fmla="*/ 120 w 360"/>
                    <a:gd name="T3" fmla="*/ 240 h 360"/>
                    <a:gd name="T4" fmla="*/ 120 w 360"/>
                    <a:gd name="T5" fmla="*/ 60 h 360"/>
                    <a:gd name="T6" fmla="*/ 60 w 360"/>
                    <a:gd name="T7" fmla="*/ 0 h 360"/>
                    <a:gd name="T8" fmla="*/ 0 w 360"/>
                    <a:gd name="T9" fmla="*/ 60 h 360"/>
                    <a:gd name="T10" fmla="*/ 0 w 360"/>
                    <a:gd name="T11" fmla="*/ 300 h 360"/>
                    <a:gd name="T12" fmla="*/ 60 w 360"/>
                    <a:gd name="T13" fmla="*/ 360 h 360"/>
                    <a:gd name="T14" fmla="*/ 300 w 360"/>
                    <a:gd name="T15" fmla="*/ 360 h 360"/>
                    <a:gd name="T16" fmla="*/ 360 w 360"/>
                    <a:gd name="T17" fmla="*/ 300 h 360"/>
                    <a:gd name="T18" fmla="*/ 300 w 360"/>
                    <a:gd name="T19" fmla="*/ 24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0">
                      <a:moveTo>
                        <a:pt x="300" y="240"/>
                      </a:moveTo>
                      <a:cubicBezTo>
                        <a:pt x="120" y="240"/>
                        <a:pt x="120" y="240"/>
                        <a:pt x="120" y="240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0" y="333"/>
                        <a:pt x="27" y="360"/>
                        <a:pt x="60" y="360"/>
                      </a:cubicBezTo>
                      <a:cubicBezTo>
                        <a:pt x="300" y="360"/>
                        <a:pt x="300" y="360"/>
                        <a:pt x="300" y="360"/>
                      </a:cubicBezTo>
                      <a:cubicBezTo>
                        <a:pt x="333" y="360"/>
                        <a:pt x="360" y="333"/>
                        <a:pt x="360" y="300"/>
                      </a:cubicBezTo>
                      <a:cubicBezTo>
                        <a:pt x="360" y="267"/>
                        <a:pt x="333" y="240"/>
                        <a:pt x="300" y="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Freeform 28"/>
                <p:cNvSpPr>
                  <a:spLocks/>
                </p:cNvSpPr>
                <p:nvPr/>
              </p:nvSpPr>
              <p:spPr bwMode="auto">
                <a:xfrm>
                  <a:off x="8245475" y="3925888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 29"/>
                <p:cNvSpPr>
                  <a:spLocks/>
                </p:cNvSpPr>
                <p:nvPr/>
              </p:nvSpPr>
              <p:spPr bwMode="auto">
                <a:xfrm>
                  <a:off x="8245475" y="3979863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Freeform 30"/>
                <p:cNvSpPr>
                  <a:spLocks noEditPoints="1"/>
                </p:cNvSpPr>
                <p:nvPr/>
              </p:nvSpPr>
              <p:spPr bwMode="auto">
                <a:xfrm>
                  <a:off x="8208963" y="3762375"/>
                  <a:ext cx="306387" cy="306388"/>
                </a:xfrm>
                <a:custGeom>
                  <a:avLst/>
                  <a:gdLst>
                    <a:gd name="T0" fmla="*/ 1808 w 2048"/>
                    <a:gd name="T1" fmla="*/ 240 h 2048"/>
                    <a:gd name="T2" fmla="*/ 1628 w 2048"/>
                    <a:gd name="T3" fmla="*/ 0 h 2048"/>
                    <a:gd name="T4" fmla="*/ 1448 w 2048"/>
                    <a:gd name="T5" fmla="*/ 240 h 2048"/>
                    <a:gd name="T6" fmla="*/ 1208 w 2048"/>
                    <a:gd name="T7" fmla="*/ 180 h 2048"/>
                    <a:gd name="T8" fmla="*/ 848 w 2048"/>
                    <a:gd name="T9" fmla="*/ 180 h 2048"/>
                    <a:gd name="T10" fmla="*/ 600 w 2048"/>
                    <a:gd name="T11" fmla="*/ 240 h 2048"/>
                    <a:gd name="T12" fmla="*/ 420 w 2048"/>
                    <a:gd name="T13" fmla="*/ 0 h 2048"/>
                    <a:gd name="T14" fmla="*/ 240 w 2048"/>
                    <a:gd name="T15" fmla="*/ 240 h 2048"/>
                    <a:gd name="T16" fmla="*/ 0 w 2048"/>
                    <a:gd name="T17" fmla="*/ 420 h 2048"/>
                    <a:gd name="T18" fmla="*/ 180 w 2048"/>
                    <a:gd name="T19" fmla="*/ 1928 h 2048"/>
                    <a:gd name="T20" fmla="*/ 1508 w 2048"/>
                    <a:gd name="T21" fmla="*/ 2048 h 2048"/>
                    <a:gd name="T22" fmla="*/ 2048 w 2048"/>
                    <a:gd name="T23" fmla="*/ 420 h 2048"/>
                    <a:gd name="T24" fmla="*/ 1568 w 2048"/>
                    <a:gd name="T25" fmla="*/ 180 h 2048"/>
                    <a:gd name="T26" fmla="*/ 1688 w 2048"/>
                    <a:gd name="T27" fmla="*/ 180 h 2048"/>
                    <a:gd name="T28" fmla="*/ 1628 w 2048"/>
                    <a:gd name="T29" fmla="*/ 480 h 2048"/>
                    <a:gd name="T30" fmla="*/ 1568 w 2048"/>
                    <a:gd name="T31" fmla="*/ 180 h 2048"/>
                    <a:gd name="T32" fmla="*/ 968 w 2048"/>
                    <a:gd name="T33" fmla="*/ 300 h 2048"/>
                    <a:gd name="T34" fmla="*/ 968 w 2048"/>
                    <a:gd name="T35" fmla="*/ 180 h 2048"/>
                    <a:gd name="T36" fmla="*/ 1088 w 2048"/>
                    <a:gd name="T37" fmla="*/ 180 h 2048"/>
                    <a:gd name="T38" fmla="*/ 1028 w 2048"/>
                    <a:gd name="T39" fmla="*/ 480 h 2048"/>
                    <a:gd name="T40" fmla="*/ 968 w 2048"/>
                    <a:gd name="T41" fmla="*/ 300 h 2048"/>
                    <a:gd name="T42" fmla="*/ 420 w 2048"/>
                    <a:gd name="T43" fmla="*/ 120 h 2048"/>
                    <a:gd name="T44" fmla="*/ 480 w 2048"/>
                    <a:gd name="T45" fmla="*/ 420 h 2048"/>
                    <a:gd name="T46" fmla="*/ 360 w 2048"/>
                    <a:gd name="T47" fmla="*/ 420 h 2048"/>
                    <a:gd name="T48" fmla="*/ 1508 w 2048"/>
                    <a:gd name="T49" fmla="*/ 1928 h 2048"/>
                    <a:gd name="T50" fmla="*/ 1508 w 2048"/>
                    <a:gd name="T51" fmla="*/ 1088 h 2048"/>
                    <a:gd name="T52" fmla="*/ 1508 w 2048"/>
                    <a:gd name="T53" fmla="*/ 1928 h 2048"/>
                    <a:gd name="T54" fmla="*/ 1508 w 2048"/>
                    <a:gd name="T55" fmla="*/ 968 h 2048"/>
                    <a:gd name="T56" fmla="*/ 1148 w 2048"/>
                    <a:gd name="T57" fmla="*/ 1088 h 2048"/>
                    <a:gd name="T58" fmla="*/ 848 w 2048"/>
                    <a:gd name="T59" fmla="*/ 1148 h 2048"/>
                    <a:gd name="T60" fmla="*/ 1059 w 2048"/>
                    <a:gd name="T61" fmla="*/ 1208 h 2048"/>
                    <a:gd name="T62" fmla="*/ 908 w 2048"/>
                    <a:gd name="T63" fmla="*/ 1448 h 2048"/>
                    <a:gd name="T64" fmla="*/ 908 w 2048"/>
                    <a:gd name="T65" fmla="*/ 1568 h 2048"/>
                    <a:gd name="T66" fmla="*/ 1059 w 2048"/>
                    <a:gd name="T67" fmla="*/ 1808 h 2048"/>
                    <a:gd name="T68" fmla="*/ 120 w 2048"/>
                    <a:gd name="T69" fmla="*/ 1748 h 2048"/>
                    <a:gd name="T70" fmla="*/ 1928 w 2048"/>
                    <a:gd name="T71" fmla="*/ 848 h 2048"/>
                    <a:gd name="T72" fmla="*/ 1928 w 2048"/>
                    <a:gd name="T73" fmla="*/ 728 h 2048"/>
                    <a:gd name="T74" fmla="*/ 120 w 2048"/>
                    <a:gd name="T75" fmla="*/ 420 h 2048"/>
                    <a:gd name="T76" fmla="*/ 240 w 2048"/>
                    <a:gd name="T77" fmla="*/ 360 h 2048"/>
                    <a:gd name="T78" fmla="*/ 420 w 2048"/>
                    <a:gd name="T79" fmla="*/ 600 h 2048"/>
                    <a:gd name="T80" fmla="*/ 600 w 2048"/>
                    <a:gd name="T81" fmla="*/ 360 h 2048"/>
                    <a:gd name="T82" fmla="*/ 848 w 2048"/>
                    <a:gd name="T83" fmla="*/ 420 h 2048"/>
                    <a:gd name="T84" fmla="*/ 1208 w 2048"/>
                    <a:gd name="T85" fmla="*/ 420 h 2048"/>
                    <a:gd name="T86" fmla="*/ 1448 w 2048"/>
                    <a:gd name="T87" fmla="*/ 360 h 2048"/>
                    <a:gd name="T88" fmla="*/ 1628 w 2048"/>
                    <a:gd name="T89" fmla="*/ 600 h 2048"/>
                    <a:gd name="T90" fmla="*/ 1808 w 2048"/>
                    <a:gd name="T91" fmla="*/ 360 h 2048"/>
                    <a:gd name="T92" fmla="*/ 1928 w 2048"/>
                    <a:gd name="T93" fmla="*/ 420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48" h="2048">
                      <a:moveTo>
                        <a:pt x="1868" y="240"/>
                      </a:moveTo>
                      <a:cubicBezTo>
                        <a:pt x="1808" y="240"/>
                        <a:pt x="1808" y="240"/>
                        <a:pt x="1808" y="240"/>
                      </a:cubicBezTo>
                      <a:cubicBezTo>
                        <a:pt x="1808" y="180"/>
                        <a:pt x="1808" y="180"/>
                        <a:pt x="1808" y="180"/>
                      </a:cubicBezTo>
                      <a:cubicBezTo>
                        <a:pt x="1808" y="81"/>
                        <a:pt x="1727" y="0"/>
                        <a:pt x="1628" y="0"/>
                      </a:cubicBezTo>
                      <a:cubicBezTo>
                        <a:pt x="1529" y="0"/>
                        <a:pt x="1448" y="81"/>
                        <a:pt x="1448" y="180"/>
                      </a:cubicBezTo>
                      <a:cubicBezTo>
                        <a:pt x="1448" y="240"/>
                        <a:pt x="1448" y="240"/>
                        <a:pt x="1448" y="240"/>
                      </a:cubicBezTo>
                      <a:cubicBezTo>
                        <a:pt x="1208" y="240"/>
                        <a:pt x="1208" y="240"/>
                        <a:pt x="1208" y="240"/>
                      </a:cubicBezTo>
                      <a:cubicBezTo>
                        <a:pt x="1208" y="180"/>
                        <a:pt x="1208" y="180"/>
                        <a:pt x="1208" y="180"/>
                      </a:cubicBezTo>
                      <a:cubicBezTo>
                        <a:pt x="1208" y="81"/>
                        <a:pt x="1127" y="0"/>
                        <a:pt x="1028" y="0"/>
                      </a:cubicBezTo>
                      <a:cubicBezTo>
                        <a:pt x="929" y="0"/>
                        <a:pt x="848" y="81"/>
                        <a:pt x="848" y="180"/>
                      </a:cubicBezTo>
                      <a:cubicBezTo>
                        <a:pt x="848" y="240"/>
                        <a:pt x="848" y="240"/>
                        <a:pt x="848" y="240"/>
                      </a:cubicBezTo>
                      <a:cubicBezTo>
                        <a:pt x="600" y="240"/>
                        <a:pt x="600" y="240"/>
                        <a:pt x="600" y="240"/>
                      </a:cubicBezTo>
                      <a:cubicBezTo>
                        <a:pt x="600" y="180"/>
                        <a:pt x="600" y="180"/>
                        <a:pt x="600" y="180"/>
                      </a:cubicBezTo>
                      <a:cubicBezTo>
                        <a:pt x="600" y="81"/>
                        <a:pt x="519" y="0"/>
                        <a:pt x="420" y="0"/>
                      </a:cubicBezTo>
                      <a:cubicBezTo>
                        <a:pt x="321" y="0"/>
                        <a:pt x="240" y="81"/>
                        <a:pt x="240" y="180"/>
                      </a:cubicBezTo>
                      <a:cubicBezTo>
                        <a:pt x="240" y="240"/>
                        <a:pt x="240" y="240"/>
                        <a:pt x="240" y="240"/>
                      </a:cubicBezTo>
                      <a:cubicBezTo>
                        <a:pt x="180" y="240"/>
                        <a:pt x="180" y="240"/>
                        <a:pt x="180" y="240"/>
                      </a:cubicBezTo>
                      <a:cubicBezTo>
                        <a:pt x="81" y="240"/>
                        <a:pt x="0" y="321"/>
                        <a:pt x="0" y="420"/>
                      </a:cubicBezTo>
                      <a:cubicBezTo>
                        <a:pt x="0" y="1748"/>
                        <a:pt x="0" y="1748"/>
                        <a:pt x="0" y="1748"/>
                      </a:cubicBezTo>
                      <a:cubicBezTo>
                        <a:pt x="0" y="1847"/>
                        <a:pt x="81" y="1928"/>
                        <a:pt x="180" y="1928"/>
                      </a:cubicBezTo>
                      <a:cubicBezTo>
                        <a:pt x="1169" y="1928"/>
                        <a:pt x="1169" y="1928"/>
                        <a:pt x="1169" y="1928"/>
                      </a:cubicBezTo>
                      <a:cubicBezTo>
                        <a:pt x="1262" y="2003"/>
                        <a:pt x="1380" y="2048"/>
                        <a:pt x="1508" y="2048"/>
                      </a:cubicBezTo>
                      <a:cubicBezTo>
                        <a:pt x="1806" y="2048"/>
                        <a:pt x="2048" y="1806"/>
                        <a:pt x="2048" y="1508"/>
                      </a:cubicBezTo>
                      <a:cubicBezTo>
                        <a:pt x="2048" y="420"/>
                        <a:pt x="2048" y="420"/>
                        <a:pt x="2048" y="420"/>
                      </a:cubicBezTo>
                      <a:cubicBezTo>
                        <a:pt x="2048" y="321"/>
                        <a:pt x="1967" y="240"/>
                        <a:pt x="1868" y="240"/>
                      </a:cubicBezTo>
                      <a:close/>
                      <a:moveTo>
                        <a:pt x="1568" y="180"/>
                      </a:moveTo>
                      <a:cubicBezTo>
                        <a:pt x="1568" y="147"/>
                        <a:pt x="1595" y="120"/>
                        <a:pt x="1628" y="120"/>
                      </a:cubicBezTo>
                      <a:cubicBezTo>
                        <a:pt x="1661" y="120"/>
                        <a:pt x="1688" y="147"/>
                        <a:pt x="1688" y="180"/>
                      </a:cubicBezTo>
                      <a:cubicBezTo>
                        <a:pt x="1688" y="420"/>
                        <a:pt x="1688" y="420"/>
                        <a:pt x="1688" y="420"/>
                      </a:cubicBezTo>
                      <a:cubicBezTo>
                        <a:pt x="1688" y="453"/>
                        <a:pt x="1661" y="480"/>
                        <a:pt x="1628" y="480"/>
                      </a:cubicBezTo>
                      <a:cubicBezTo>
                        <a:pt x="1595" y="480"/>
                        <a:pt x="1568" y="453"/>
                        <a:pt x="1568" y="420"/>
                      </a:cubicBezTo>
                      <a:lnTo>
                        <a:pt x="1568" y="180"/>
                      </a:lnTo>
                      <a:close/>
                      <a:moveTo>
                        <a:pt x="968" y="300"/>
                      </a:move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180"/>
                        <a:pt x="968" y="180"/>
                        <a:pt x="968" y="180"/>
                      </a:cubicBezTo>
                      <a:cubicBezTo>
                        <a:pt x="968" y="147"/>
                        <a:pt x="995" y="120"/>
                        <a:pt x="1028" y="120"/>
                      </a:cubicBezTo>
                      <a:cubicBezTo>
                        <a:pt x="1061" y="120"/>
                        <a:pt x="1088" y="147"/>
                        <a:pt x="1088" y="180"/>
                      </a:cubicBezTo>
                      <a:cubicBezTo>
                        <a:pt x="1088" y="420"/>
                        <a:pt x="1088" y="420"/>
                        <a:pt x="1088" y="420"/>
                      </a:cubicBezTo>
                      <a:cubicBezTo>
                        <a:pt x="1088" y="453"/>
                        <a:pt x="1061" y="480"/>
                        <a:pt x="1028" y="480"/>
                      </a:cubicBezTo>
                      <a:cubicBezTo>
                        <a:pt x="995" y="480"/>
                        <a:pt x="968" y="453"/>
                        <a:pt x="968" y="420"/>
                      </a:cubicBezTo>
                      <a:lnTo>
                        <a:pt x="968" y="300"/>
                      </a:lnTo>
                      <a:close/>
                      <a:moveTo>
                        <a:pt x="360" y="180"/>
                      </a:moveTo>
                      <a:cubicBezTo>
                        <a:pt x="360" y="147"/>
                        <a:pt x="387" y="120"/>
                        <a:pt x="420" y="120"/>
                      </a:cubicBezTo>
                      <a:cubicBezTo>
                        <a:pt x="453" y="120"/>
                        <a:pt x="480" y="147"/>
                        <a:pt x="480" y="180"/>
                      </a:cubicBezTo>
                      <a:cubicBezTo>
                        <a:pt x="480" y="420"/>
                        <a:pt x="480" y="420"/>
                        <a:pt x="480" y="420"/>
                      </a:cubicBezTo>
                      <a:cubicBezTo>
                        <a:pt x="480" y="453"/>
                        <a:pt x="453" y="480"/>
                        <a:pt x="420" y="480"/>
                      </a:cubicBezTo>
                      <a:cubicBezTo>
                        <a:pt x="387" y="480"/>
                        <a:pt x="360" y="453"/>
                        <a:pt x="360" y="420"/>
                      </a:cubicBezTo>
                      <a:lnTo>
                        <a:pt x="360" y="180"/>
                      </a:lnTo>
                      <a:close/>
                      <a:moveTo>
                        <a:pt x="1508" y="1928"/>
                      </a:moveTo>
                      <a:cubicBezTo>
                        <a:pt x="1276" y="1928"/>
                        <a:pt x="1088" y="1740"/>
                        <a:pt x="1088" y="1508"/>
                      </a:cubicBezTo>
                      <a:cubicBezTo>
                        <a:pt x="1088" y="1276"/>
                        <a:pt x="1276" y="1088"/>
                        <a:pt x="1508" y="1088"/>
                      </a:cubicBezTo>
                      <a:cubicBezTo>
                        <a:pt x="1740" y="1088"/>
                        <a:pt x="1928" y="1276"/>
                        <a:pt x="1928" y="1508"/>
                      </a:cubicBezTo>
                      <a:cubicBezTo>
                        <a:pt x="1928" y="1740"/>
                        <a:pt x="1740" y="1928"/>
                        <a:pt x="1508" y="1928"/>
                      </a:cubicBezTo>
                      <a:close/>
                      <a:moveTo>
                        <a:pt x="1928" y="1169"/>
                      </a:moveTo>
                      <a:cubicBezTo>
                        <a:pt x="1829" y="1046"/>
                        <a:pt x="1677" y="968"/>
                        <a:pt x="1508" y="968"/>
                      </a:cubicBezTo>
                      <a:cubicBezTo>
                        <a:pt x="1378" y="968"/>
                        <a:pt x="1259" y="1014"/>
                        <a:pt x="1166" y="1091"/>
                      </a:cubicBezTo>
                      <a:cubicBezTo>
                        <a:pt x="1160" y="1089"/>
                        <a:pt x="1154" y="1088"/>
                        <a:pt x="1148" y="1088"/>
                      </a:cubicBezTo>
                      <a:cubicBezTo>
                        <a:pt x="908" y="1088"/>
                        <a:pt x="908" y="1088"/>
                        <a:pt x="908" y="1088"/>
                      </a:cubicBezTo>
                      <a:cubicBezTo>
                        <a:pt x="875" y="1088"/>
                        <a:pt x="848" y="1115"/>
                        <a:pt x="848" y="1148"/>
                      </a:cubicBezTo>
                      <a:cubicBezTo>
                        <a:pt x="848" y="1181"/>
                        <a:pt x="875" y="1208"/>
                        <a:pt x="908" y="1208"/>
                      </a:cubicBezTo>
                      <a:cubicBezTo>
                        <a:pt x="1059" y="1208"/>
                        <a:pt x="1059" y="1208"/>
                        <a:pt x="1059" y="1208"/>
                      </a:cubicBezTo>
                      <a:cubicBezTo>
                        <a:pt x="1012" y="1278"/>
                        <a:pt x="981" y="1360"/>
                        <a:pt x="971" y="1448"/>
                      </a:cubicBezTo>
                      <a:cubicBezTo>
                        <a:pt x="908" y="1448"/>
                        <a:pt x="908" y="1448"/>
                        <a:pt x="908" y="1448"/>
                      </a:cubicBezTo>
                      <a:cubicBezTo>
                        <a:pt x="875" y="1448"/>
                        <a:pt x="848" y="1475"/>
                        <a:pt x="848" y="1508"/>
                      </a:cubicBezTo>
                      <a:cubicBezTo>
                        <a:pt x="848" y="1541"/>
                        <a:pt x="875" y="1568"/>
                        <a:pt x="908" y="1568"/>
                      </a:cubicBezTo>
                      <a:cubicBezTo>
                        <a:pt x="971" y="1568"/>
                        <a:pt x="971" y="1568"/>
                        <a:pt x="971" y="1568"/>
                      </a:cubicBezTo>
                      <a:cubicBezTo>
                        <a:pt x="981" y="1656"/>
                        <a:pt x="1012" y="1738"/>
                        <a:pt x="1059" y="1808"/>
                      </a:cubicBezTo>
                      <a:cubicBezTo>
                        <a:pt x="180" y="1808"/>
                        <a:pt x="180" y="1808"/>
                        <a:pt x="180" y="1808"/>
                      </a:cubicBezTo>
                      <a:cubicBezTo>
                        <a:pt x="147" y="1808"/>
                        <a:pt x="120" y="1781"/>
                        <a:pt x="120" y="1748"/>
                      </a:cubicBezTo>
                      <a:cubicBezTo>
                        <a:pt x="120" y="848"/>
                        <a:pt x="120" y="848"/>
                        <a:pt x="120" y="848"/>
                      </a:cubicBezTo>
                      <a:cubicBezTo>
                        <a:pt x="1928" y="848"/>
                        <a:pt x="1928" y="848"/>
                        <a:pt x="1928" y="848"/>
                      </a:cubicBezTo>
                      <a:lnTo>
                        <a:pt x="1928" y="1169"/>
                      </a:lnTo>
                      <a:close/>
                      <a:moveTo>
                        <a:pt x="1928" y="728"/>
                      </a:moveTo>
                      <a:cubicBezTo>
                        <a:pt x="120" y="728"/>
                        <a:pt x="120" y="728"/>
                        <a:pt x="120" y="728"/>
                      </a:cubicBezTo>
                      <a:cubicBezTo>
                        <a:pt x="120" y="420"/>
                        <a:pt x="120" y="420"/>
                        <a:pt x="120" y="420"/>
                      </a:cubicBezTo>
                      <a:cubicBezTo>
                        <a:pt x="120" y="387"/>
                        <a:pt x="147" y="360"/>
                        <a:pt x="180" y="360"/>
                      </a:cubicBezTo>
                      <a:cubicBezTo>
                        <a:pt x="240" y="360"/>
                        <a:pt x="240" y="360"/>
                        <a:pt x="240" y="360"/>
                      </a:cubicBezTo>
                      <a:cubicBezTo>
                        <a:pt x="240" y="420"/>
                        <a:pt x="240" y="420"/>
                        <a:pt x="240" y="420"/>
                      </a:cubicBezTo>
                      <a:cubicBezTo>
                        <a:pt x="240" y="519"/>
                        <a:pt x="321" y="600"/>
                        <a:pt x="420" y="600"/>
                      </a:cubicBezTo>
                      <a:cubicBezTo>
                        <a:pt x="519" y="600"/>
                        <a:pt x="600" y="519"/>
                        <a:pt x="600" y="420"/>
                      </a:cubicBezTo>
                      <a:cubicBezTo>
                        <a:pt x="600" y="360"/>
                        <a:pt x="600" y="360"/>
                        <a:pt x="600" y="360"/>
                      </a:cubicBezTo>
                      <a:cubicBezTo>
                        <a:pt x="848" y="360"/>
                        <a:pt x="848" y="360"/>
                        <a:pt x="848" y="360"/>
                      </a:cubicBezTo>
                      <a:cubicBezTo>
                        <a:pt x="848" y="420"/>
                        <a:pt x="848" y="420"/>
                        <a:pt x="848" y="420"/>
                      </a:cubicBezTo>
                      <a:cubicBezTo>
                        <a:pt x="848" y="519"/>
                        <a:pt x="929" y="600"/>
                        <a:pt x="1028" y="600"/>
                      </a:cubicBezTo>
                      <a:cubicBezTo>
                        <a:pt x="1127" y="600"/>
                        <a:pt x="1208" y="519"/>
                        <a:pt x="1208" y="420"/>
                      </a:cubicBezTo>
                      <a:cubicBezTo>
                        <a:pt x="1208" y="360"/>
                        <a:pt x="1208" y="360"/>
                        <a:pt x="1208" y="360"/>
                      </a:cubicBezTo>
                      <a:cubicBezTo>
                        <a:pt x="1448" y="360"/>
                        <a:pt x="1448" y="360"/>
                        <a:pt x="1448" y="360"/>
                      </a:cubicBezTo>
                      <a:cubicBezTo>
                        <a:pt x="1448" y="420"/>
                        <a:pt x="1448" y="420"/>
                        <a:pt x="1448" y="420"/>
                      </a:cubicBezTo>
                      <a:cubicBezTo>
                        <a:pt x="1448" y="519"/>
                        <a:pt x="1529" y="600"/>
                        <a:pt x="1628" y="600"/>
                      </a:cubicBezTo>
                      <a:cubicBezTo>
                        <a:pt x="1727" y="600"/>
                        <a:pt x="1808" y="519"/>
                        <a:pt x="1808" y="420"/>
                      </a:cubicBezTo>
                      <a:cubicBezTo>
                        <a:pt x="1808" y="360"/>
                        <a:pt x="1808" y="360"/>
                        <a:pt x="1808" y="360"/>
                      </a:cubicBezTo>
                      <a:cubicBezTo>
                        <a:pt x="1868" y="360"/>
                        <a:pt x="1868" y="360"/>
                        <a:pt x="1868" y="360"/>
                      </a:cubicBezTo>
                      <a:cubicBezTo>
                        <a:pt x="1901" y="360"/>
                        <a:pt x="1928" y="387"/>
                        <a:pt x="1928" y="420"/>
                      </a:cubicBezTo>
                      <a:lnTo>
                        <a:pt x="1928" y="7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4631186" y="3920431"/>
              <a:ext cx="1031540" cy="658384"/>
              <a:chOff x="2081212" y="1108153"/>
              <a:chExt cx="1157368" cy="738694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80%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081212" y="1600626"/>
                <a:ext cx="1157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SCHEDULING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3752994" y="2876165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087496" y="2076584"/>
              <a:ext cx="2048949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3000">
                  <a:srgbClr val="AFBBB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52994" y="2076676"/>
              <a:ext cx="702967" cy="702967"/>
              <a:chOff x="3752994" y="2076676"/>
              <a:chExt cx="702967" cy="70296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3752994" y="2076676"/>
                <a:ext cx="702967" cy="702967"/>
              </a:xfrm>
              <a:prstGeom prst="ellipse">
                <a:avLst/>
              </a:prstGeom>
              <a:solidFill>
                <a:srgbClr val="8FA0A3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3919769" y="2340342"/>
                <a:ext cx="369417" cy="175634"/>
                <a:chOff x="4254500" y="2100263"/>
                <a:chExt cx="1906588" cy="906463"/>
              </a:xfrm>
            </p:grpSpPr>
            <p:sp>
              <p:nvSpPr>
                <p:cNvPr id="48" name="Freeform 5"/>
                <p:cNvSpPr>
                  <a:spLocks noEditPoints="1"/>
                </p:cNvSpPr>
                <p:nvPr/>
              </p:nvSpPr>
              <p:spPr bwMode="auto">
                <a:xfrm>
                  <a:off x="4254500" y="2100263"/>
                  <a:ext cx="1906588" cy="906463"/>
                </a:xfrm>
                <a:custGeom>
                  <a:avLst/>
                  <a:gdLst>
                    <a:gd name="T0" fmla="*/ 1831 w 2048"/>
                    <a:gd name="T1" fmla="*/ 0 h 970"/>
                    <a:gd name="T2" fmla="*/ 1613 w 2048"/>
                    <a:gd name="T3" fmla="*/ 217 h 970"/>
                    <a:gd name="T4" fmla="*/ 1648 w 2048"/>
                    <a:gd name="T5" fmla="*/ 336 h 970"/>
                    <a:gd name="T6" fmla="*/ 1413 w 2048"/>
                    <a:gd name="T7" fmla="*/ 571 h 970"/>
                    <a:gd name="T8" fmla="*/ 1295 w 2048"/>
                    <a:gd name="T9" fmla="*/ 535 h 970"/>
                    <a:gd name="T10" fmla="*/ 1173 w 2048"/>
                    <a:gd name="T11" fmla="*/ 573 h 970"/>
                    <a:gd name="T12" fmla="*/ 935 w 2048"/>
                    <a:gd name="T13" fmla="*/ 336 h 970"/>
                    <a:gd name="T14" fmla="*/ 971 w 2048"/>
                    <a:gd name="T15" fmla="*/ 217 h 970"/>
                    <a:gd name="T16" fmla="*/ 753 w 2048"/>
                    <a:gd name="T17" fmla="*/ 0 h 970"/>
                    <a:gd name="T18" fmla="*/ 536 w 2048"/>
                    <a:gd name="T19" fmla="*/ 217 h 970"/>
                    <a:gd name="T20" fmla="*/ 571 w 2048"/>
                    <a:gd name="T21" fmla="*/ 336 h 970"/>
                    <a:gd name="T22" fmla="*/ 336 w 2048"/>
                    <a:gd name="T23" fmla="*/ 571 h 970"/>
                    <a:gd name="T24" fmla="*/ 217 w 2048"/>
                    <a:gd name="T25" fmla="*/ 535 h 970"/>
                    <a:gd name="T26" fmla="*/ 0 w 2048"/>
                    <a:gd name="T27" fmla="*/ 753 h 970"/>
                    <a:gd name="T28" fmla="*/ 217 w 2048"/>
                    <a:gd name="T29" fmla="*/ 970 h 970"/>
                    <a:gd name="T30" fmla="*/ 435 w 2048"/>
                    <a:gd name="T31" fmla="*/ 753 h 970"/>
                    <a:gd name="T32" fmla="*/ 400 w 2048"/>
                    <a:gd name="T33" fmla="*/ 634 h 970"/>
                    <a:gd name="T34" fmla="*/ 635 w 2048"/>
                    <a:gd name="T35" fmla="*/ 399 h 970"/>
                    <a:gd name="T36" fmla="*/ 753 w 2048"/>
                    <a:gd name="T37" fmla="*/ 435 h 970"/>
                    <a:gd name="T38" fmla="*/ 872 w 2048"/>
                    <a:gd name="T39" fmla="*/ 399 h 970"/>
                    <a:gd name="T40" fmla="*/ 1110 w 2048"/>
                    <a:gd name="T41" fmla="*/ 638 h 970"/>
                    <a:gd name="T42" fmla="*/ 1077 w 2048"/>
                    <a:gd name="T43" fmla="*/ 753 h 970"/>
                    <a:gd name="T44" fmla="*/ 1295 w 2048"/>
                    <a:gd name="T45" fmla="*/ 970 h 970"/>
                    <a:gd name="T46" fmla="*/ 1512 w 2048"/>
                    <a:gd name="T47" fmla="*/ 753 h 970"/>
                    <a:gd name="T48" fmla="*/ 1477 w 2048"/>
                    <a:gd name="T49" fmla="*/ 634 h 970"/>
                    <a:gd name="T50" fmla="*/ 1712 w 2048"/>
                    <a:gd name="T51" fmla="*/ 399 h 970"/>
                    <a:gd name="T52" fmla="*/ 1831 w 2048"/>
                    <a:gd name="T53" fmla="*/ 435 h 970"/>
                    <a:gd name="T54" fmla="*/ 2048 w 2048"/>
                    <a:gd name="T55" fmla="*/ 217 h 970"/>
                    <a:gd name="T56" fmla="*/ 1831 w 2048"/>
                    <a:gd name="T57" fmla="*/ 0 h 970"/>
                    <a:gd name="T58" fmla="*/ 217 w 2048"/>
                    <a:gd name="T59" fmla="*/ 880 h 970"/>
                    <a:gd name="T60" fmla="*/ 90 w 2048"/>
                    <a:gd name="T61" fmla="*/ 753 h 970"/>
                    <a:gd name="T62" fmla="*/ 217 w 2048"/>
                    <a:gd name="T63" fmla="*/ 625 h 970"/>
                    <a:gd name="T64" fmla="*/ 345 w 2048"/>
                    <a:gd name="T65" fmla="*/ 753 h 970"/>
                    <a:gd name="T66" fmla="*/ 217 w 2048"/>
                    <a:gd name="T67" fmla="*/ 880 h 970"/>
                    <a:gd name="T68" fmla="*/ 753 w 2048"/>
                    <a:gd name="T69" fmla="*/ 345 h 970"/>
                    <a:gd name="T70" fmla="*/ 626 w 2048"/>
                    <a:gd name="T71" fmla="*/ 217 h 970"/>
                    <a:gd name="T72" fmla="*/ 753 w 2048"/>
                    <a:gd name="T73" fmla="*/ 90 h 970"/>
                    <a:gd name="T74" fmla="*/ 881 w 2048"/>
                    <a:gd name="T75" fmla="*/ 217 h 970"/>
                    <a:gd name="T76" fmla="*/ 753 w 2048"/>
                    <a:gd name="T77" fmla="*/ 345 h 970"/>
                    <a:gd name="T78" fmla="*/ 1295 w 2048"/>
                    <a:gd name="T79" fmla="*/ 880 h 970"/>
                    <a:gd name="T80" fmla="*/ 1167 w 2048"/>
                    <a:gd name="T81" fmla="*/ 753 h 970"/>
                    <a:gd name="T82" fmla="*/ 1295 w 2048"/>
                    <a:gd name="T83" fmla="*/ 625 h 970"/>
                    <a:gd name="T84" fmla="*/ 1422 w 2048"/>
                    <a:gd name="T85" fmla="*/ 753 h 970"/>
                    <a:gd name="T86" fmla="*/ 1295 w 2048"/>
                    <a:gd name="T87" fmla="*/ 880 h 970"/>
                    <a:gd name="T88" fmla="*/ 1831 w 2048"/>
                    <a:gd name="T89" fmla="*/ 345 h 970"/>
                    <a:gd name="T90" fmla="*/ 1703 w 2048"/>
                    <a:gd name="T91" fmla="*/ 217 h 970"/>
                    <a:gd name="T92" fmla="*/ 1831 w 2048"/>
                    <a:gd name="T93" fmla="*/ 90 h 970"/>
                    <a:gd name="T94" fmla="*/ 1958 w 2048"/>
                    <a:gd name="T95" fmla="*/ 217 h 970"/>
                    <a:gd name="T96" fmla="*/ 1831 w 2048"/>
                    <a:gd name="T97" fmla="*/ 345 h 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048" h="970">
                      <a:moveTo>
                        <a:pt x="1831" y="0"/>
                      </a:moveTo>
                      <a:cubicBezTo>
                        <a:pt x="1711" y="0"/>
                        <a:pt x="1613" y="97"/>
                        <a:pt x="1613" y="217"/>
                      </a:cubicBezTo>
                      <a:cubicBezTo>
                        <a:pt x="1613" y="261"/>
                        <a:pt x="1626" y="302"/>
                        <a:pt x="1648" y="336"/>
                      </a:cubicBezTo>
                      <a:cubicBezTo>
                        <a:pt x="1413" y="571"/>
                        <a:pt x="1413" y="571"/>
                        <a:pt x="1413" y="571"/>
                      </a:cubicBezTo>
                      <a:cubicBezTo>
                        <a:pt x="1379" y="548"/>
                        <a:pt x="1339" y="535"/>
                        <a:pt x="1295" y="535"/>
                      </a:cubicBezTo>
                      <a:cubicBezTo>
                        <a:pt x="1250" y="535"/>
                        <a:pt x="1207" y="549"/>
                        <a:pt x="1173" y="573"/>
                      </a:cubicBezTo>
                      <a:cubicBezTo>
                        <a:pt x="935" y="336"/>
                        <a:pt x="935" y="336"/>
                        <a:pt x="935" y="336"/>
                      </a:cubicBezTo>
                      <a:cubicBezTo>
                        <a:pt x="958" y="302"/>
                        <a:pt x="971" y="261"/>
                        <a:pt x="971" y="217"/>
                      </a:cubicBezTo>
                      <a:cubicBezTo>
                        <a:pt x="971" y="97"/>
                        <a:pt x="873" y="0"/>
                        <a:pt x="753" y="0"/>
                      </a:cubicBezTo>
                      <a:cubicBezTo>
                        <a:pt x="633" y="0"/>
                        <a:pt x="536" y="97"/>
                        <a:pt x="536" y="217"/>
                      </a:cubicBezTo>
                      <a:cubicBezTo>
                        <a:pt x="536" y="261"/>
                        <a:pt x="549" y="302"/>
                        <a:pt x="571" y="336"/>
                      </a:cubicBezTo>
                      <a:cubicBezTo>
                        <a:pt x="336" y="571"/>
                        <a:pt x="336" y="571"/>
                        <a:pt x="336" y="571"/>
                      </a:cubicBezTo>
                      <a:cubicBezTo>
                        <a:pt x="302" y="548"/>
                        <a:pt x="261" y="535"/>
                        <a:pt x="217" y="535"/>
                      </a:cubicBezTo>
                      <a:cubicBezTo>
                        <a:pt x="98" y="535"/>
                        <a:pt x="0" y="633"/>
                        <a:pt x="0" y="753"/>
                      </a:cubicBezTo>
                      <a:cubicBezTo>
                        <a:pt x="0" y="873"/>
                        <a:pt x="98" y="970"/>
                        <a:pt x="217" y="970"/>
                      </a:cubicBezTo>
                      <a:cubicBezTo>
                        <a:pt x="337" y="970"/>
                        <a:pt x="435" y="873"/>
                        <a:pt x="435" y="753"/>
                      </a:cubicBezTo>
                      <a:cubicBezTo>
                        <a:pt x="435" y="709"/>
                        <a:pt x="422" y="668"/>
                        <a:pt x="400" y="634"/>
                      </a:cubicBezTo>
                      <a:cubicBezTo>
                        <a:pt x="635" y="399"/>
                        <a:pt x="635" y="399"/>
                        <a:pt x="635" y="399"/>
                      </a:cubicBezTo>
                      <a:cubicBezTo>
                        <a:pt x="669" y="422"/>
                        <a:pt x="709" y="435"/>
                        <a:pt x="753" y="435"/>
                      </a:cubicBezTo>
                      <a:cubicBezTo>
                        <a:pt x="797" y="435"/>
                        <a:pt x="838" y="422"/>
                        <a:pt x="872" y="399"/>
                      </a:cubicBezTo>
                      <a:cubicBezTo>
                        <a:pt x="1110" y="638"/>
                        <a:pt x="1110" y="638"/>
                        <a:pt x="1110" y="638"/>
                      </a:cubicBezTo>
                      <a:cubicBezTo>
                        <a:pt x="1090" y="671"/>
                        <a:pt x="1077" y="711"/>
                        <a:pt x="1077" y="753"/>
                      </a:cubicBezTo>
                      <a:cubicBezTo>
                        <a:pt x="1077" y="873"/>
                        <a:pt x="1175" y="970"/>
                        <a:pt x="1295" y="970"/>
                      </a:cubicBezTo>
                      <a:cubicBezTo>
                        <a:pt x="1415" y="970"/>
                        <a:pt x="1512" y="873"/>
                        <a:pt x="1512" y="753"/>
                      </a:cubicBezTo>
                      <a:cubicBezTo>
                        <a:pt x="1512" y="709"/>
                        <a:pt x="1499" y="668"/>
                        <a:pt x="1477" y="634"/>
                      </a:cubicBezTo>
                      <a:cubicBezTo>
                        <a:pt x="1712" y="399"/>
                        <a:pt x="1712" y="399"/>
                        <a:pt x="1712" y="399"/>
                      </a:cubicBezTo>
                      <a:cubicBezTo>
                        <a:pt x="1746" y="422"/>
                        <a:pt x="1787" y="435"/>
                        <a:pt x="1831" y="435"/>
                      </a:cubicBezTo>
                      <a:cubicBezTo>
                        <a:pt x="1950" y="435"/>
                        <a:pt x="2048" y="337"/>
                        <a:pt x="2048" y="217"/>
                      </a:cubicBezTo>
                      <a:cubicBezTo>
                        <a:pt x="2048" y="97"/>
                        <a:pt x="1950" y="0"/>
                        <a:pt x="1831" y="0"/>
                      </a:cubicBezTo>
                      <a:close/>
                      <a:moveTo>
                        <a:pt x="217" y="880"/>
                      </a:moveTo>
                      <a:cubicBezTo>
                        <a:pt x="147" y="880"/>
                        <a:pt x="90" y="823"/>
                        <a:pt x="90" y="753"/>
                      </a:cubicBezTo>
                      <a:cubicBezTo>
                        <a:pt x="90" y="682"/>
                        <a:pt x="147" y="625"/>
                        <a:pt x="217" y="625"/>
                      </a:cubicBezTo>
                      <a:cubicBezTo>
                        <a:pt x="288" y="625"/>
                        <a:pt x="345" y="682"/>
                        <a:pt x="345" y="753"/>
                      </a:cubicBezTo>
                      <a:cubicBezTo>
                        <a:pt x="345" y="823"/>
                        <a:pt x="288" y="880"/>
                        <a:pt x="217" y="880"/>
                      </a:cubicBezTo>
                      <a:close/>
                      <a:moveTo>
                        <a:pt x="753" y="345"/>
                      </a:moveTo>
                      <a:cubicBezTo>
                        <a:pt x="683" y="345"/>
                        <a:pt x="626" y="288"/>
                        <a:pt x="626" y="217"/>
                      </a:cubicBezTo>
                      <a:cubicBezTo>
                        <a:pt x="626" y="147"/>
                        <a:pt x="683" y="90"/>
                        <a:pt x="753" y="90"/>
                      </a:cubicBezTo>
                      <a:cubicBezTo>
                        <a:pt x="823" y="90"/>
                        <a:pt x="881" y="147"/>
                        <a:pt x="881" y="217"/>
                      </a:cubicBezTo>
                      <a:cubicBezTo>
                        <a:pt x="881" y="288"/>
                        <a:pt x="823" y="345"/>
                        <a:pt x="753" y="345"/>
                      </a:cubicBezTo>
                      <a:close/>
                      <a:moveTo>
                        <a:pt x="1295" y="880"/>
                      </a:moveTo>
                      <a:cubicBezTo>
                        <a:pt x="1225" y="880"/>
                        <a:pt x="1167" y="823"/>
                        <a:pt x="1167" y="753"/>
                      </a:cubicBezTo>
                      <a:cubicBezTo>
                        <a:pt x="1167" y="682"/>
                        <a:pt x="1225" y="625"/>
                        <a:pt x="1295" y="625"/>
                      </a:cubicBezTo>
                      <a:cubicBezTo>
                        <a:pt x="1365" y="625"/>
                        <a:pt x="1422" y="682"/>
                        <a:pt x="1422" y="753"/>
                      </a:cubicBezTo>
                      <a:cubicBezTo>
                        <a:pt x="1422" y="823"/>
                        <a:pt x="1365" y="880"/>
                        <a:pt x="1295" y="880"/>
                      </a:cubicBezTo>
                      <a:close/>
                      <a:moveTo>
                        <a:pt x="1831" y="345"/>
                      </a:moveTo>
                      <a:cubicBezTo>
                        <a:pt x="1760" y="345"/>
                        <a:pt x="1703" y="288"/>
                        <a:pt x="1703" y="217"/>
                      </a:cubicBezTo>
                      <a:cubicBezTo>
                        <a:pt x="1703" y="147"/>
                        <a:pt x="1760" y="90"/>
                        <a:pt x="1831" y="90"/>
                      </a:cubicBezTo>
                      <a:cubicBezTo>
                        <a:pt x="1901" y="90"/>
                        <a:pt x="1958" y="147"/>
                        <a:pt x="1958" y="217"/>
                      </a:cubicBezTo>
                      <a:cubicBezTo>
                        <a:pt x="1958" y="288"/>
                        <a:pt x="1901" y="345"/>
                        <a:pt x="1831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Freeform 6"/>
                <p:cNvSpPr>
                  <a:spLocks/>
                </p:cNvSpPr>
                <p:nvPr/>
              </p:nvSpPr>
              <p:spPr bwMode="auto">
                <a:xfrm>
                  <a:off x="4752975" y="2598738"/>
                  <a:ext cx="176213" cy="174625"/>
                </a:xfrm>
                <a:custGeom>
                  <a:avLst/>
                  <a:gdLst>
                    <a:gd name="T0" fmla="*/ 172 w 190"/>
                    <a:gd name="T1" fmla="*/ 18 h 186"/>
                    <a:gd name="T2" fmla="*/ 109 w 190"/>
                    <a:gd name="T3" fmla="*/ 18 h 186"/>
                    <a:gd name="T4" fmla="*/ 17 w 190"/>
                    <a:gd name="T5" fmla="*/ 109 h 186"/>
                    <a:gd name="T6" fmla="*/ 17 w 190"/>
                    <a:gd name="T7" fmla="*/ 173 h 186"/>
                    <a:gd name="T8" fmla="*/ 49 w 190"/>
                    <a:gd name="T9" fmla="*/ 186 h 186"/>
                    <a:gd name="T10" fmla="*/ 81 w 190"/>
                    <a:gd name="T11" fmla="*/ 173 h 186"/>
                    <a:gd name="T12" fmla="*/ 172 w 190"/>
                    <a:gd name="T13" fmla="*/ 81 h 186"/>
                    <a:gd name="T14" fmla="*/ 172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2" y="18"/>
                      </a:moveTo>
                      <a:cubicBezTo>
                        <a:pt x="155" y="0"/>
                        <a:pt x="126" y="0"/>
                        <a:pt x="109" y="18"/>
                      </a:cubicBezTo>
                      <a:cubicBezTo>
                        <a:pt x="17" y="109"/>
                        <a:pt x="17" y="109"/>
                        <a:pt x="17" y="109"/>
                      </a:cubicBezTo>
                      <a:cubicBezTo>
                        <a:pt x="0" y="127"/>
                        <a:pt x="0" y="155"/>
                        <a:pt x="17" y="173"/>
                      </a:cubicBezTo>
                      <a:cubicBezTo>
                        <a:pt x="26" y="182"/>
                        <a:pt x="37" y="186"/>
                        <a:pt x="49" y="186"/>
                      </a:cubicBezTo>
                      <a:cubicBezTo>
                        <a:pt x="60" y="186"/>
                        <a:pt x="72" y="182"/>
                        <a:pt x="81" y="173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90" y="64"/>
                        <a:pt x="190" y="35"/>
                        <a:pt x="17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" name="Freeform 7"/>
                <p:cNvSpPr>
                  <a:spLocks/>
                </p:cNvSpPr>
                <p:nvPr/>
              </p:nvSpPr>
              <p:spPr bwMode="auto">
                <a:xfrm>
                  <a:off x="5486400" y="2330451"/>
                  <a:ext cx="177800" cy="174625"/>
                </a:xfrm>
                <a:custGeom>
                  <a:avLst/>
                  <a:gdLst>
                    <a:gd name="T0" fmla="*/ 173 w 190"/>
                    <a:gd name="T1" fmla="*/ 18 h 186"/>
                    <a:gd name="T2" fmla="*/ 109 w 190"/>
                    <a:gd name="T3" fmla="*/ 18 h 186"/>
                    <a:gd name="T4" fmla="*/ 18 w 190"/>
                    <a:gd name="T5" fmla="*/ 109 h 186"/>
                    <a:gd name="T6" fmla="*/ 18 w 190"/>
                    <a:gd name="T7" fmla="*/ 173 h 186"/>
                    <a:gd name="T8" fmla="*/ 50 w 190"/>
                    <a:gd name="T9" fmla="*/ 186 h 186"/>
                    <a:gd name="T10" fmla="*/ 81 w 190"/>
                    <a:gd name="T11" fmla="*/ 173 h 186"/>
                    <a:gd name="T12" fmla="*/ 173 w 190"/>
                    <a:gd name="T13" fmla="*/ 81 h 186"/>
                    <a:gd name="T14" fmla="*/ 173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3" y="18"/>
                      </a:moveTo>
                      <a:cubicBezTo>
                        <a:pt x="155" y="0"/>
                        <a:pt x="127" y="0"/>
                        <a:pt x="109" y="18"/>
                      </a:cubicBezTo>
                      <a:cubicBezTo>
                        <a:pt x="18" y="109"/>
                        <a:pt x="18" y="109"/>
                        <a:pt x="18" y="109"/>
                      </a:cubicBezTo>
                      <a:cubicBezTo>
                        <a:pt x="0" y="127"/>
                        <a:pt x="0" y="155"/>
                        <a:pt x="18" y="173"/>
                      </a:cubicBezTo>
                      <a:cubicBezTo>
                        <a:pt x="27" y="182"/>
                        <a:pt x="38" y="186"/>
                        <a:pt x="50" y="186"/>
                      </a:cubicBezTo>
                      <a:cubicBezTo>
                        <a:pt x="61" y="186"/>
                        <a:pt x="73" y="181"/>
                        <a:pt x="81" y="173"/>
                      </a:cubicBezTo>
                      <a:cubicBezTo>
                        <a:pt x="173" y="81"/>
                        <a:pt x="173" y="81"/>
                        <a:pt x="173" y="81"/>
                      </a:cubicBezTo>
                      <a:cubicBezTo>
                        <a:pt x="190" y="64"/>
                        <a:pt x="190" y="35"/>
                        <a:pt x="173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4631186" y="2055751"/>
              <a:ext cx="948674" cy="658384"/>
              <a:chOff x="2081212" y="1108153"/>
              <a:chExt cx="1064394" cy="738694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2081212" y="1108153"/>
                <a:ext cx="822366" cy="52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45%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081212" y="1600626"/>
                <a:ext cx="10643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MARKETING</a:t>
                </a:r>
              </a:p>
            </p:txBody>
          </p:sp>
        </p:grpSp>
      </p:grp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0" name="Group 1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47819" y="1116775"/>
            <a:ext cx="496814" cy="496814"/>
            <a:chOff x="3605949" y="1828088"/>
            <a:chExt cx="745644" cy="745644"/>
          </a:xfrm>
        </p:grpSpPr>
        <p:sp>
          <p:nvSpPr>
            <p:cNvPr id="171" name="Oval 170"/>
            <p:cNvSpPr/>
            <p:nvPr/>
          </p:nvSpPr>
          <p:spPr>
            <a:xfrm>
              <a:off x="3605949" y="1828088"/>
              <a:ext cx="745644" cy="745644"/>
            </a:xfrm>
            <a:prstGeom prst="ellipse">
              <a:avLst/>
            </a:prstGeom>
            <a:solidFill>
              <a:srgbClr val="8FA0A3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3782849" y="2107761"/>
              <a:ext cx="391844" cy="186297"/>
              <a:chOff x="4254500" y="2100263"/>
              <a:chExt cx="1906588" cy="906463"/>
            </a:xfrm>
          </p:grpSpPr>
          <p:sp>
            <p:nvSpPr>
              <p:cNvPr id="173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7" name="Group 1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52940" y="1138328"/>
            <a:ext cx="495650" cy="495649"/>
            <a:chOff x="1093763" y="3171060"/>
            <a:chExt cx="788715" cy="788715"/>
          </a:xfrm>
        </p:grpSpPr>
        <p:sp>
          <p:nvSpPr>
            <p:cNvPr id="168" name="Oval 167"/>
            <p:cNvSpPr/>
            <p:nvPr/>
          </p:nvSpPr>
          <p:spPr>
            <a:xfrm>
              <a:off x="1093763" y="3171060"/>
              <a:ext cx="788715" cy="788715"/>
            </a:xfrm>
            <a:prstGeom prst="ellipse">
              <a:avLst/>
            </a:prstGeom>
            <a:solidFill>
              <a:srgbClr val="CFCFC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 34"/>
            <p:cNvSpPr>
              <a:spLocks noEditPoints="1"/>
            </p:cNvSpPr>
            <p:nvPr/>
          </p:nvSpPr>
          <p:spPr bwMode="auto">
            <a:xfrm>
              <a:off x="1305929" y="3382536"/>
              <a:ext cx="364382" cy="365762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9" name="Group 1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57195" y="1145345"/>
            <a:ext cx="495949" cy="495949"/>
            <a:chOff x="4356800" y="3209795"/>
            <a:chExt cx="788715" cy="788715"/>
          </a:xfrm>
        </p:grpSpPr>
        <p:sp>
          <p:nvSpPr>
            <p:cNvPr id="160" name="Oval 159"/>
            <p:cNvSpPr/>
            <p:nvPr/>
          </p:nvSpPr>
          <p:spPr>
            <a:xfrm>
              <a:off x="4356800" y="3209795"/>
              <a:ext cx="788715" cy="788715"/>
            </a:xfrm>
            <a:prstGeom prst="ellipse">
              <a:avLst/>
            </a:prstGeom>
            <a:solidFill>
              <a:srgbClr val="43CDD9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4597964" y="3450958"/>
              <a:ext cx="306387" cy="306388"/>
              <a:chOff x="8208963" y="3762375"/>
              <a:chExt cx="306387" cy="306388"/>
            </a:xfrm>
          </p:grpSpPr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8424863" y="3943350"/>
                <a:ext cx="53975" cy="53975"/>
              </a:xfrm>
              <a:custGeom>
                <a:avLst/>
                <a:gdLst>
                  <a:gd name="T0" fmla="*/ 300 w 360"/>
                  <a:gd name="T1" fmla="*/ 240 h 360"/>
                  <a:gd name="T2" fmla="*/ 120 w 360"/>
                  <a:gd name="T3" fmla="*/ 240 h 360"/>
                  <a:gd name="T4" fmla="*/ 120 w 360"/>
                  <a:gd name="T5" fmla="*/ 60 h 360"/>
                  <a:gd name="T6" fmla="*/ 60 w 360"/>
                  <a:gd name="T7" fmla="*/ 0 h 360"/>
                  <a:gd name="T8" fmla="*/ 0 w 360"/>
                  <a:gd name="T9" fmla="*/ 60 h 360"/>
                  <a:gd name="T10" fmla="*/ 0 w 360"/>
                  <a:gd name="T11" fmla="*/ 300 h 360"/>
                  <a:gd name="T12" fmla="*/ 60 w 360"/>
                  <a:gd name="T13" fmla="*/ 360 h 360"/>
                  <a:gd name="T14" fmla="*/ 300 w 360"/>
                  <a:gd name="T15" fmla="*/ 360 h 360"/>
                  <a:gd name="T16" fmla="*/ 360 w 360"/>
                  <a:gd name="T17" fmla="*/ 300 h 360"/>
                  <a:gd name="T18" fmla="*/ 300 w 360"/>
                  <a:gd name="T19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0">
                    <a:moveTo>
                      <a:pt x="300" y="240"/>
                    </a:moveTo>
                    <a:cubicBezTo>
                      <a:pt x="120" y="240"/>
                      <a:pt x="120" y="240"/>
                      <a:pt x="120" y="24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33"/>
                      <a:pt x="27" y="360"/>
                      <a:pt x="60" y="360"/>
                    </a:cubicBezTo>
                    <a:cubicBezTo>
                      <a:pt x="300" y="360"/>
                      <a:pt x="300" y="360"/>
                      <a:pt x="300" y="360"/>
                    </a:cubicBezTo>
                    <a:cubicBezTo>
                      <a:pt x="333" y="360"/>
                      <a:pt x="360" y="333"/>
                      <a:pt x="360" y="300"/>
                    </a:cubicBezTo>
                    <a:cubicBezTo>
                      <a:pt x="360" y="267"/>
                      <a:pt x="333" y="240"/>
                      <a:pt x="300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8245475" y="3925888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8245475" y="3979863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30"/>
              <p:cNvSpPr>
                <a:spLocks noEditPoints="1"/>
              </p:cNvSpPr>
              <p:nvPr/>
            </p:nvSpPr>
            <p:spPr bwMode="auto">
              <a:xfrm>
                <a:off x="8208963" y="3762375"/>
                <a:ext cx="306387" cy="306388"/>
              </a:xfrm>
              <a:custGeom>
                <a:avLst/>
                <a:gdLst>
                  <a:gd name="T0" fmla="*/ 1808 w 2048"/>
                  <a:gd name="T1" fmla="*/ 240 h 2048"/>
                  <a:gd name="T2" fmla="*/ 1628 w 2048"/>
                  <a:gd name="T3" fmla="*/ 0 h 2048"/>
                  <a:gd name="T4" fmla="*/ 1448 w 2048"/>
                  <a:gd name="T5" fmla="*/ 240 h 2048"/>
                  <a:gd name="T6" fmla="*/ 1208 w 2048"/>
                  <a:gd name="T7" fmla="*/ 180 h 2048"/>
                  <a:gd name="T8" fmla="*/ 848 w 2048"/>
                  <a:gd name="T9" fmla="*/ 180 h 2048"/>
                  <a:gd name="T10" fmla="*/ 600 w 2048"/>
                  <a:gd name="T11" fmla="*/ 240 h 2048"/>
                  <a:gd name="T12" fmla="*/ 420 w 2048"/>
                  <a:gd name="T13" fmla="*/ 0 h 2048"/>
                  <a:gd name="T14" fmla="*/ 240 w 2048"/>
                  <a:gd name="T15" fmla="*/ 240 h 2048"/>
                  <a:gd name="T16" fmla="*/ 0 w 2048"/>
                  <a:gd name="T17" fmla="*/ 420 h 2048"/>
                  <a:gd name="T18" fmla="*/ 180 w 2048"/>
                  <a:gd name="T19" fmla="*/ 1928 h 2048"/>
                  <a:gd name="T20" fmla="*/ 1508 w 2048"/>
                  <a:gd name="T21" fmla="*/ 2048 h 2048"/>
                  <a:gd name="T22" fmla="*/ 2048 w 2048"/>
                  <a:gd name="T23" fmla="*/ 420 h 2048"/>
                  <a:gd name="T24" fmla="*/ 1568 w 2048"/>
                  <a:gd name="T25" fmla="*/ 180 h 2048"/>
                  <a:gd name="T26" fmla="*/ 1688 w 2048"/>
                  <a:gd name="T27" fmla="*/ 180 h 2048"/>
                  <a:gd name="T28" fmla="*/ 1628 w 2048"/>
                  <a:gd name="T29" fmla="*/ 480 h 2048"/>
                  <a:gd name="T30" fmla="*/ 1568 w 2048"/>
                  <a:gd name="T31" fmla="*/ 180 h 2048"/>
                  <a:gd name="T32" fmla="*/ 968 w 2048"/>
                  <a:gd name="T33" fmla="*/ 300 h 2048"/>
                  <a:gd name="T34" fmla="*/ 968 w 2048"/>
                  <a:gd name="T35" fmla="*/ 180 h 2048"/>
                  <a:gd name="T36" fmla="*/ 1088 w 2048"/>
                  <a:gd name="T37" fmla="*/ 180 h 2048"/>
                  <a:gd name="T38" fmla="*/ 1028 w 2048"/>
                  <a:gd name="T39" fmla="*/ 480 h 2048"/>
                  <a:gd name="T40" fmla="*/ 968 w 2048"/>
                  <a:gd name="T41" fmla="*/ 300 h 2048"/>
                  <a:gd name="T42" fmla="*/ 420 w 2048"/>
                  <a:gd name="T43" fmla="*/ 120 h 2048"/>
                  <a:gd name="T44" fmla="*/ 480 w 2048"/>
                  <a:gd name="T45" fmla="*/ 420 h 2048"/>
                  <a:gd name="T46" fmla="*/ 360 w 2048"/>
                  <a:gd name="T47" fmla="*/ 420 h 2048"/>
                  <a:gd name="T48" fmla="*/ 1508 w 2048"/>
                  <a:gd name="T49" fmla="*/ 1928 h 2048"/>
                  <a:gd name="T50" fmla="*/ 1508 w 2048"/>
                  <a:gd name="T51" fmla="*/ 1088 h 2048"/>
                  <a:gd name="T52" fmla="*/ 1508 w 2048"/>
                  <a:gd name="T53" fmla="*/ 1928 h 2048"/>
                  <a:gd name="T54" fmla="*/ 1508 w 2048"/>
                  <a:gd name="T55" fmla="*/ 968 h 2048"/>
                  <a:gd name="T56" fmla="*/ 1148 w 2048"/>
                  <a:gd name="T57" fmla="*/ 1088 h 2048"/>
                  <a:gd name="T58" fmla="*/ 848 w 2048"/>
                  <a:gd name="T59" fmla="*/ 1148 h 2048"/>
                  <a:gd name="T60" fmla="*/ 1059 w 2048"/>
                  <a:gd name="T61" fmla="*/ 1208 h 2048"/>
                  <a:gd name="T62" fmla="*/ 908 w 2048"/>
                  <a:gd name="T63" fmla="*/ 1448 h 2048"/>
                  <a:gd name="T64" fmla="*/ 908 w 2048"/>
                  <a:gd name="T65" fmla="*/ 1568 h 2048"/>
                  <a:gd name="T66" fmla="*/ 1059 w 2048"/>
                  <a:gd name="T67" fmla="*/ 1808 h 2048"/>
                  <a:gd name="T68" fmla="*/ 120 w 2048"/>
                  <a:gd name="T69" fmla="*/ 1748 h 2048"/>
                  <a:gd name="T70" fmla="*/ 1928 w 2048"/>
                  <a:gd name="T71" fmla="*/ 848 h 2048"/>
                  <a:gd name="T72" fmla="*/ 1928 w 2048"/>
                  <a:gd name="T73" fmla="*/ 728 h 2048"/>
                  <a:gd name="T74" fmla="*/ 120 w 2048"/>
                  <a:gd name="T75" fmla="*/ 420 h 2048"/>
                  <a:gd name="T76" fmla="*/ 240 w 2048"/>
                  <a:gd name="T77" fmla="*/ 360 h 2048"/>
                  <a:gd name="T78" fmla="*/ 420 w 2048"/>
                  <a:gd name="T79" fmla="*/ 600 h 2048"/>
                  <a:gd name="T80" fmla="*/ 600 w 2048"/>
                  <a:gd name="T81" fmla="*/ 360 h 2048"/>
                  <a:gd name="T82" fmla="*/ 848 w 2048"/>
                  <a:gd name="T83" fmla="*/ 420 h 2048"/>
                  <a:gd name="T84" fmla="*/ 1208 w 2048"/>
                  <a:gd name="T85" fmla="*/ 420 h 2048"/>
                  <a:gd name="T86" fmla="*/ 1448 w 2048"/>
                  <a:gd name="T87" fmla="*/ 360 h 2048"/>
                  <a:gd name="T88" fmla="*/ 1628 w 2048"/>
                  <a:gd name="T89" fmla="*/ 600 h 2048"/>
                  <a:gd name="T90" fmla="*/ 1808 w 2048"/>
                  <a:gd name="T91" fmla="*/ 360 h 2048"/>
                  <a:gd name="T92" fmla="*/ 1928 w 2048"/>
                  <a:gd name="T93" fmla="*/ 42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48" h="2048">
                    <a:moveTo>
                      <a:pt x="1868" y="240"/>
                    </a:moveTo>
                    <a:cubicBezTo>
                      <a:pt x="1808" y="240"/>
                      <a:pt x="1808" y="240"/>
                      <a:pt x="1808" y="240"/>
                    </a:cubicBezTo>
                    <a:cubicBezTo>
                      <a:pt x="1808" y="180"/>
                      <a:pt x="1808" y="180"/>
                      <a:pt x="1808" y="180"/>
                    </a:cubicBezTo>
                    <a:cubicBezTo>
                      <a:pt x="1808" y="81"/>
                      <a:pt x="1727" y="0"/>
                      <a:pt x="1628" y="0"/>
                    </a:cubicBezTo>
                    <a:cubicBezTo>
                      <a:pt x="1529" y="0"/>
                      <a:pt x="1448" y="81"/>
                      <a:pt x="1448" y="180"/>
                    </a:cubicBezTo>
                    <a:cubicBezTo>
                      <a:pt x="1448" y="240"/>
                      <a:pt x="1448" y="240"/>
                      <a:pt x="1448" y="240"/>
                    </a:cubicBezTo>
                    <a:cubicBezTo>
                      <a:pt x="1208" y="240"/>
                      <a:pt x="1208" y="240"/>
                      <a:pt x="1208" y="240"/>
                    </a:cubicBezTo>
                    <a:cubicBezTo>
                      <a:pt x="1208" y="180"/>
                      <a:pt x="1208" y="180"/>
                      <a:pt x="1208" y="180"/>
                    </a:cubicBezTo>
                    <a:cubicBezTo>
                      <a:pt x="1208" y="81"/>
                      <a:pt x="1127" y="0"/>
                      <a:pt x="1028" y="0"/>
                    </a:cubicBezTo>
                    <a:cubicBezTo>
                      <a:pt x="929" y="0"/>
                      <a:pt x="848" y="81"/>
                      <a:pt x="848" y="180"/>
                    </a:cubicBezTo>
                    <a:cubicBezTo>
                      <a:pt x="848" y="240"/>
                      <a:pt x="848" y="240"/>
                      <a:pt x="848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180"/>
                      <a:pt x="600" y="180"/>
                      <a:pt x="600" y="180"/>
                    </a:cubicBezTo>
                    <a:cubicBezTo>
                      <a:pt x="600" y="81"/>
                      <a:pt x="519" y="0"/>
                      <a:pt x="420" y="0"/>
                    </a:cubicBezTo>
                    <a:cubicBezTo>
                      <a:pt x="321" y="0"/>
                      <a:pt x="240" y="81"/>
                      <a:pt x="240" y="18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180" y="240"/>
                      <a:pt x="180" y="240"/>
                      <a:pt x="180" y="240"/>
                    </a:cubicBezTo>
                    <a:cubicBezTo>
                      <a:pt x="81" y="240"/>
                      <a:pt x="0" y="321"/>
                      <a:pt x="0" y="420"/>
                    </a:cubicBezTo>
                    <a:cubicBezTo>
                      <a:pt x="0" y="1748"/>
                      <a:pt x="0" y="1748"/>
                      <a:pt x="0" y="1748"/>
                    </a:cubicBezTo>
                    <a:cubicBezTo>
                      <a:pt x="0" y="1847"/>
                      <a:pt x="81" y="1928"/>
                      <a:pt x="180" y="1928"/>
                    </a:cubicBezTo>
                    <a:cubicBezTo>
                      <a:pt x="1169" y="1928"/>
                      <a:pt x="1169" y="1928"/>
                      <a:pt x="1169" y="1928"/>
                    </a:cubicBezTo>
                    <a:cubicBezTo>
                      <a:pt x="1262" y="2003"/>
                      <a:pt x="1380" y="2048"/>
                      <a:pt x="1508" y="2048"/>
                    </a:cubicBezTo>
                    <a:cubicBezTo>
                      <a:pt x="1806" y="2048"/>
                      <a:pt x="2048" y="1806"/>
                      <a:pt x="2048" y="1508"/>
                    </a:cubicBezTo>
                    <a:cubicBezTo>
                      <a:pt x="2048" y="420"/>
                      <a:pt x="2048" y="420"/>
                      <a:pt x="2048" y="420"/>
                    </a:cubicBezTo>
                    <a:cubicBezTo>
                      <a:pt x="2048" y="321"/>
                      <a:pt x="1967" y="240"/>
                      <a:pt x="1868" y="240"/>
                    </a:cubicBezTo>
                    <a:close/>
                    <a:moveTo>
                      <a:pt x="1568" y="180"/>
                    </a:moveTo>
                    <a:cubicBezTo>
                      <a:pt x="1568" y="147"/>
                      <a:pt x="1595" y="120"/>
                      <a:pt x="1628" y="120"/>
                    </a:cubicBezTo>
                    <a:cubicBezTo>
                      <a:pt x="1661" y="120"/>
                      <a:pt x="1688" y="147"/>
                      <a:pt x="1688" y="180"/>
                    </a:cubicBezTo>
                    <a:cubicBezTo>
                      <a:pt x="1688" y="420"/>
                      <a:pt x="1688" y="420"/>
                      <a:pt x="1688" y="420"/>
                    </a:cubicBezTo>
                    <a:cubicBezTo>
                      <a:pt x="1688" y="453"/>
                      <a:pt x="1661" y="480"/>
                      <a:pt x="1628" y="480"/>
                    </a:cubicBezTo>
                    <a:cubicBezTo>
                      <a:pt x="1595" y="480"/>
                      <a:pt x="1568" y="453"/>
                      <a:pt x="1568" y="420"/>
                    </a:cubicBezTo>
                    <a:lnTo>
                      <a:pt x="1568" y="180"/>
                    </a:lnTo>
                    <a:close/>
                    <a:moveTo>
                      <a:pt x="968" y="300"/>
                    </a:move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180"/>
                      <a:pt x="968" y="180"/>
                      <a:pt x="968" y="180"/>
                    </a:cubicBezTo>
                    <a:cubicBezTo>
                      <a:pt x="968" y="147"/>
                      <a:pt x="995" y="120"/>
                      <a:pt x="1028" y="120"/>
                    </a:cubicBezTo>
                    <a:cubicBezTo>
                      <a:pt x="1061" y="120"/>
                      <a:pt x="1088" y="147"/>
                      <a:pt x="1088" y="180"/>
                    </a:cubicBezTo>
                    <a:cubicBezTo>
                      <a:pt x="1088" y="420"/>
                      <a:pt x="1088" y="420"/>
                      <a:pt x="1088" y="420"/>
                    </a:cubicBezTo>
                    <a:cubicBezTo>
                      <a:pt x="1088" y="453"/>
                      <a:pt x="1061" y="480"/>
                      <a:pt x="1028" y="480"/>
                    </a:cubicBezTo>
                    <a:cubicBezTo>
                      <a:pt x="995" y="480"/>
                      <a:pt x="968" y="453"/>
                      <a:pt x="968" y="420"/>
                    </a:cubicBezTo>
                    <a:lnTo>
                      <a:pt x="968" y="300"/>
                    </a:lnTo>
                    <a:close/>
                    <a:moveTo>
                      <a:pt x="360" y="180"/>
                    </a:moveTo>
                    <a:cubicBezTo>
                      <a:pt x="360" y="147"/>
                      <a:pt x="387" y="120"/>
                      <a:pt x="420" y="120"/>
                    </a:cubicBezTo>
                    <a:cubicBezTo>
                      <a:pt x="453" y="120"/>
                      <a:pt x="480" y="147"/>
                      <a:pt x="480" y="180"/>
                    </a:cubicBezTo>
                    <a:cubicBezTo>
                      <a:pt x="480" y="420"/>
                      <a:pt x="480" y="420"/>
                      <a:pt x="480" y="420"/>
                    </a:cubicBezTo>
                    <a:cubicBezTo>
                      <a:pt x="480" y="453"/>
                      <a:pt x="453" y="480"/>
                      <a:pt x="420" y="480"/>
                    </a:cubicBezTo>
                    <a:cubicBezTo>
                      <a:pt x="387" y="480"/>
                      <a:pt x="360" y="453"/>
                      <a:pt x="360" y="420"/>
                    </a:cubicBezTo>
                    <a:lnTo>
                      <a:pt x="360" y="180"/>
                    </a:lnTo>
                    <a:close/>
                    <a:moveTo>
                      <a:pt x="1508" y="1928"/>
                    </a:moveTo>
                    <a:cubicBezTo>
                      <a:pt x="1276" y="1928"/>
                      <a:pt x="1088" y="1740"/>
                      <a:pt x="1088" y="1508"/>
                    </a:cubicBezTo>
                    <a:cubicBezTo>
                      <a:pt x="1088" y="1276"/>
                      <a:pt x="1276" y="1088"/>
                      <a:pt x="1508" y="1088"/>
                    </a:cubicBezTo>
                    <a:cubicBezTo>
                      <a:pt x="1740" y="1088"/>
                      <a:pt x="1928" y="1276"/>
                      <a:pt x="1928" y="1508"/>
                    </a:cubicBezTo>
                    <a:cubicBezTo>
                      <a:pt x="1928" y="1740"/>
                      <a:pt x="1740" y="1928"/>
                      <a:pt x="1508" y="1928"/>
                    </a:cubicBezTo>
                    <a:close/>
                    <a:moveTo>
                      <a:pt x="1928" y="1169"/>
                    </a:moveTo>
                    <a:cubicBezTo>
                      <a:pt x="1829" y="1046"/>
                      <a:pt x="1677" y="968"/>
                      <a:pt x="1508" y="968"/>
                    </a:cubicBezTo>
                    <a:cubicBezTo>
                      <a:pt x="1378" y="968"/>
                      <a:pt x="1259" y="1014"/>
                      <a:pt x="1166" y="1091"/>
                    </a:cubicBezTo>
                    <a:cubicBezTo>
                      <a:pt x="1160" y="1089"/>
                      <a:pt x="1154" y="1088"/>
                      <a:pt x="1148" y="1088"/>
                    </a:cubicBezTo>
                    <a:cubicBezTo>
                      <a:pt x="908" y="1088"/>
                      <a:pt x="908" y="1088"/>
                      <a:pt x="908" y="1088"/>
                    </a:cubicBezTo>
                    <a:cubicBezTo>
                      <a:pt x="875" y="1088"/>
                      <a:pt x="848" y="1115"/>
                      <a:pt x="848" y="1148"/>
                    </a:cubicBezTo>
                    <a:cubicBezTo>
                      <a:pt x="848" y="1181"/>
                      <a:pt x="875" y="1208"/>
                      <a:pt x="908" y="1208"/>
                    </a:cubicBezTo>
                    <a:cubicBezTo>
                      <a:pt x="1059" y="1208"/>
                      <a:pt x="1059" y="1208"/>
                      <a:pt x="1059" y="1208"/>
                    </a:cubicBezTo>
                    <a:cubicBezTo>
                      <a:pt x="1012" y="1278"/>
                      <a:pt x="981" y="1360"/>
                      <a:pt x="971" y="1448"/>
                    </a:cubicBezTo>
                    <a:cubicBezTo>
                      <a:pt x="908" y="1448"/>
                      <a:pt x="908" y="1448"/>
                      <a:pt x="908" y="1448"/>
                    </a:cubicBezTo>
                    <a:cubicBezTo>
                      <a:pt x="875" y="1448"/>
                      <a:pt x="848" y="1475"/>
                      <a:pt x="848" y="1508"/>
                    </a:cubicBezTo>
                    <a:cubicBezTo>
                      <a:pt x="848" y="1541"/>
                      <a:pt x="875" y="1568"/>
                      <a:pt x="908" y="1568"/>
                    </a:cubicBezTo>
                    <a:cubicBezTo>
                      <a:pt x="971" y="1568"/>
                      <a:pt x="971" y="1568"/>
                      <a:pt x="971" y="1568"/>
                    </a:cubicBezTo>
                    <a:cubicBezTo>
                      <a:pt x="981" y="1656"/>
                      <a:pt x="1012" y="1738"/>
                      <a:pt x="1059" y="1808"/>
                    </a:cubicBezTo>
                    <a:cubicBezTo>
                      <a:pt x="180" y="1808"/>
                      <a:pt x="180" y="1808"/>
                      <a:pt x="180" y="1808"/>
                    </a:cubicBezTo>
                    <a:cubicBezTo>
                      <a:pt x="147" y="1808"/>
                      <a:pt x="120" y="1781"/>
                      <a:pt x="120" y="1748"/>
                    </a:cubicBezTo>
                    <a:cubicBezTo>
                      <a:pt x="120" y="848"/>
                      <a:pt x="120" y="848"/>
                      <a:pt x="120" y="848"/>
                    </a:cubicBezTo>
                    <a:cubicBezTo>
                      <a:pt x="1928" y="848"/>
                      <a:pt x="1928" y="848"/>
                      <a:pt x="1928" y="848"/>
                    </a:cubicBezTo>
                    <a:lnTo>
                      <a:pt x="1928" y="1169"/>
                    </a:lnTo>
                    <a:close/>
                    <a:moveTo>
                      <a:pt x="1928" y="728"/>
                    </a:moveTo>
                    <a:cubicBezTo>
                      <a:pt x="120" y="728"/>
                      <a:pt x="120" y="728"/>
                      <a:pt x="120" y="728"/>
                    </a:cubicBezTo>
                    <a:cubicBezTo>
                      <a:pt x="120" y="420"/>
                      <a:pt x="120" y="420"/>
                      <a:pt x="120" y="420"/>
                    </a:cubicBezTo>
                    <a:cubicBezTo>
                      <a:pt x="120" y="387"/>
                      <a:pt x="147" y="360"/>
                      <a:pt x="180" y="360"/>
                    </a:cubicBezTo>
                    <a:cubicBezTo>
                      <a:pt x="240" y="360"/>
                      <a:pt x="240" y="360"/>
                      <a:pt x="240" y="360"/>
                    </a:cubicBezTo>
                    <a:cubicBezTo>
                      <a:pt x="240" y="420"/>
                      <a:pt x="240" y="420"/>
                      <a:pt x="240" y="420"/>
                    </a:cubicBezTo>
                    <a:cubicBezTo>
                      <a:pt x="240" y="519"/>
                      <a:pt x="321" y="600"/>
                      <a:pt x="420" y="600"/>
                    </a:cubicBezTo>
                    <a:cubicBezTo>
                      <a:pt x="519" y="600"/>
                      <a:pt x="600" y="519"/>
                      <a:pt x="600" y="420"/>
                    </a:cubicBezTo>
                    <a:cubicBezTo>
                      <a:pt x="600" y="360"/>
                      <a:pt x="600" y="360"/>
                      <a:pt x="600" y="360"/>
                    </a:cubicBezTo>
                    <a:cubicBezTo>
                      <a:pt x="848" y="360"/>
                      <a:pt x="848" y="360"/>
                      <a:pt x="848" y="360"/>
                    </a:cubicBezTo>
                    <a:cubicBezTo>
                      <a:pt x="848" y="420"/>
                      <a:pt x="848" y="420"/>
                      <a:pt x="848" y="420"/>
                    </a:cubicBezTo>
                    <a:cubicBezTo>
                      <a:pt x="848" y="519"/>
                      <a:pt x="929" y="600"/>
                      <a:pt x="1028" y="600"/>
                    </a:cubicBezTo>
                    <a:cubicBezTo>
                      <a:pt x="1127" y="600"/>
                      <a:pt x="1208" y="519"/>
                      <a:pt x="1208" y="420"/>
                    </a:cubicBezTo>
                    <a:cubicBezTo>
                      <a:pt x="1208" y="360"/>
                      <a:pt x="1208" y="360"/>
                      <a:pt x="1208" y="360"/>
                    </a:cubicBez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48" y="420"/>
                      <a:pt x="1448" y="420"/>
                      <a:pt x="1448" y="420"/>
                    </a:cubicBezTo>
                    <a:cubicBezTo>
                      <a:pt x="1448" y="519"/>
                      <a:pt x="1529" y="600"/>
                      <a:pt x="1628" y="600"/>
                    </a:cubicBezTo>
                    <a:cubicBezTo>
                      <a:pt x="1727" y="600"/>
                      <a:pt x="1808" y="519"/>
                      <a:pt x="1808" y="420"/>
                    </a:cubicBezTo>
                    <a:cubicBezTo>
                      <a:pt x="1808" y="360"/>
                      <a:pt x="1808" y="360"/>
                      <a:pt x="1808" y="360"/>
                    </a:cubicBezTo>
                    <a:cubicBezTo>
                      <a:pt x="1868" y="360"/>
                      <a:pt x="1868" y="360"/>
                      <a:pt x="1868" y="360"/>
                    </a:cubicBezTo>
                    <a:cubicBezTo>
                      <a:pt x="1901" y="360"/>
                      <a:pt x="1928" y="387"/>
                      <a:pt x="1928" y="420"/>
                    </a:cubicBezTo>
                    <a:lnTo>
                      <a:pt x="1928" y="7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2" name="Group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943564" y="1138328"/>
            <a:ext cx="495948" cy="495947"/>
            <a:chOff x="1072536" y="1083143"/>
            <a:chExt cx="788715" cy="788715"/>
          </a:xfrm>
        </p:grpSpPr>
        <p:sp>
          <p:nvSpPr>
            <p:cNvPr id="153" name="Oval 152"/>
            <p:cNvSpPr/>
            <p:nvPr/>
          </p:nvSpPr>
          <p:spPr>
            <a:xfrm>
              <a:off x="1072536" y="1083143"/>
              <a:ext cx="788715" cy="788715"/>
            </a:xfrm>
            <a:prstGeom prst="ellipse">
              <a:avLst/>
            </a:prstGeom>
            <a:solidFill>
              <a:srgbClr val="30353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1321776" y="1364417"/>
              <a:ext cx="381490" cy="216726"/>
              <a:chOff x="3340648" y="3269106"/>
              <a:chExt cx="479215" cy="272245"/>
            </a:xfrm>
          </p:grpSpPr>
          <p:sp>
            <p:nvSpPr>
              <p:cNvPr id="155" name="Freeform 11"/>
              <p:cNvSpPr>
                <a:spLocks noEditPoints="1"/>
              </p:cNvSpPr>
              <p:nvPr/>
            </p:nvSpPr>
            <p:spPr bwMode="auto">
              <a:xfrm>
                <a:off x="3340648" y="3269106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2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graphicFrame>
        <p:nvGraphicFramePr>
          <p:cNvPr id="149" name="Chart 148" descr="This is a chart. "/>
          <p:cNvGraphicFramePr/>
          <p:nvPr>
            <p:extLst>
              <p:ext uri="{D42A27DB-BD31-4B8C-83A1-F6EECF244321}">
                <p14:modId xmlns:p14="http://schemas.microsoft.com/office/powerpoint/2010/main" val="3498961305"/>
              </p:ext>
            </p:extLst>
          </p:nvPr>
        </p:nvGraphicFramePr>
        <p:xfrm>
          <a:off x="6172364" y="2230399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87665" y="903690"/>
            <a:ext cx="14166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EMPLOYEMENTS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293929" y="903690"/>
            <a:ext cx="17007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TIME MANAGEMENT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220529" y="903690"/>
            <a:ext cx="16542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TEAM CONNECTION</a:t>
            </a:r>
          </a:p>
        </p:txBody>
      </p:sp>
      <p:sp>
        <p:nvSpPr>
          <p:cNvPr id="138" name="Rectangle 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10" y="2534138"/>
            <a:ext cx="2162981" cy="3472192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5846" y="1257300"/>
            <a:ext cx="3680308" cy="2453538"/>
            <a:chOff x="4064749" y="1192972"/>
            <a:chExt cx="4062503" cy="2708336"/>
          </a:xfrm>
        </p:grpSpPr>
        <p:grpSp>
          <p:nvGrpSpPr>
            <p:cNvPr id="2" name="Group 1"/>
            <p:cNvGrpSpPr/>
            <p:nvPr/>
          </p:nvGrpSpPr>
          <p:grpSpPr>
            <a:xfrm>
              <a:off x="4064749" y="1192972"/>
              <a:ext cx="4062503" cy="2708336"/>
              <a:chOff x="4064749" y="1192972"/>
              <a:chExt cx="4062503" cy="2708336"/>
            </a:xfrm>
          </p:grpSpPr>
          <p:graphicFrame>
            <p:nvGraphicFramePr>
              <p:cNvPr id="114" name="Chart 113"/>
              <p:cNvGraphicFramePr/>
              <p:nvPr>
                <p:extLst>
                  <p:ext uri="{D42A27DB-BD31-4B8C-83A1-F6EECF244321}">
                    <p14:modId xmlns:p14="http://schemas.microsoft.com/office/powerpoint/2010/main" val="3921070937"/>
                  </p:ext>
                </p:extLst>
              </p:nvPr>
            </p:nvGraphicFramePr>
            <p:xfrm>
              <a:off x="4064749" y="1192972"/>
              <a:ext cx="4062503" cy="2708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1" name="Oval 60"/>
              <p:cNvSpPr/>
              <p:nvPr/>
            </p:nvSpPr>
            <p:spPr>
              <a:xfrm>
                <a:off x="5302166" y="1753306"/>
                <a:ext cx="1587668" cy="1587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5708499" y="2119338"/>
              <a:ext cx="775002" cy="855603"/>
            </a:xfrm>
            <a:custGeom>
              <a:avLst/>
              <a:gdLst>
                <a:gd name="T0" fmla="*/ 1440 w 1800"/>
                <a:gd name="T1" fmla="*/ 544 h 2048"/>
                <a:gd name="T2" fmla="*/ 360 w 1800"/>
                <a:gd name="T3" fmla="*/ 544 h 2048"/>
                <a:gd name="T4" fmla="*/ 0 w 1800"/>
                <a:gd name="T5" fmla="*/ 1868 h 2048"/>
                <a:gd name="T6" fmla="*/ 1620 w 1800"/>
                <a:gd name="T7" fmla="*/ 2048 h 2048"/>
                <a:gd name="T8" fmla="*/ 1176 w 1800"/>
                <a:gd name="T9" fmla="*/ 1011 h 2048"/>
                <a:gd name="T10" fmla="*/ 900 w 1800"/>
                <a:gd name="T11" fmla="*/ 120 h 2048"/>
                <a:gd name="T12" fmla="*/ 900 w 1800"/>
                <a:gd name="T13" fmla="*/ 968 h 2048"/>
                <a:gd name="T14" fmla="*/ 1012 w 1800"/>
                <a:gd name="T15" fmla="*/ 1096 h 2048"/>
                <a:gd name="T16" fmla="*/ 788 w 1800"/>
                <a:gd name="T17" fmla="*/ 1096 h 2048"/>
                <a:gd name="T18" fmla="*/ 1012 w 1800"/>
                <a:gd name="T19" fmla="*/ 1096 h 2048"/>
                <a:gd name="T20" fmla="*/ 180 w 1800"/>
                <a:gd name="T21" fmla="*/ 1928 h 2048"/>
                <a:gd name="T22" fmla="*/ 419 w 1800"/>
                <a:gd name="T23" fmla="*/ 1254 h 2048"/>
                <a:gd name="T24" fmla="*/ 702 w 1800"/>
                <a:gd name="T25" fmla="*/ 1550 h 2048"/>
                <a:gd name="T26" fmla="*/ 778 w 1800"/>
                <a:gd name="T27" fmla="*/ 1637 h 2048"/>
                <a:gd name="T28" fmla="*/ 698 w 1800"/>
                <a:gd name="T29" fmla="*/ 1385 h 2048"/>
                <a:gd name="T30" fmla="*/ 669 w 1800"/>
                <a:gd name="T31" fmla="*/ 1414 h 2048"/>
                <a:gd name="T32" fmla="*/ 645 w 1800"/>
                <a:gd name="T33" fmla="*/ 1131 h 2048"/>
                <a:gd name="T34" fmla="*/ 698 w 1800"/>
                <a:gd name="T35" fmla="*/ 1385 h 2048"/>
                <a:gd name="T36" fmla="*/ 899 w 1800"/>
                <a:gd name="T37" fmla="*/ 1638 h 2048"/>
                <a:gd name="T38" fmla="*/ 901 w 1800"/>
                <a:gd name="T39" fmla="*/ 1638 h 2048"/>
                <a:gd name="T40" fmla="*/ 851 w 1800"/>
                <a:gd name="T41" fmla="*/ 1928 h 2048"/>
                <a:gd name="T42" fmla="*/ 900 w 1800"/>
                <a:gd name="T43" fmla="*/ 1628 h 2048"/>
                <a:gd name="T44" fmla="*/ 813 w 1800"/>
                <a:gd name="T45" fmla="*/ 1440 h 2048"/>
                <a:gd name="T46" fmla="*/ 987 w 1800"/>
                <a:gd name="T47" fmla="*/ 1440 h 2048"/>
                <a:gd name="T48" fmla="*/ 1155 w 1800"/>
                <a:gd name="T49" fmla="*/ 1131 h 2048"/>
                <a:gd name="T50" fmla="*/ 1134 w 1800"/>
                <a:gd name="T51" fmla="*/ 1417 h 2048"/>
                <a:gd name="T52" fmla="*/ 1102 w 1800"/>
                <a:gd name="T53" fmla="*/ 1385 h 2048"/>
                <a:gd name="T54" fmla="*/ 1155 w 1800"/>
                <a:gd name="T55" fmla="*/ 1131 h 2048"/>
                <a:gd name="T56" fmla="*/ 1071 w 1800"/>
                <a:gd name="T57" fmla="*/ 1928 h 2048"/>
                <a:gd name="T58" fmla="*/ 1076 w 1800"/>
                <a:gd name="T59" fmla="*/ 1529 h 2048"/>
                <a:gd name="T60" fmla="*/ 1188 w 1800"/>
                <a:gd name="T61" fmla="*/ 1544 h 2048"/>
                <a:gd name="T62" fmla="*/ 1680 w 1800"/>
                <a:gd name="T63" fmla="*/ 186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0" h="2048">
                  <a:moveTo>
                    <a:pt x="1176" y="1011"/>
                  </a:moveTo>
                  <a:cubicBezTo>
                    <a:pt x="1334" y="916"/>
                    <a:pt x="1440" y="742"/>
                    <a:pt x="1440" y="544"/>
                  </a:cubicBezTo>
                  <a:cubicBezTo>
                    <a:pt x="1440" y="244"/>
                    <a:pt x="1198" y="0"/>
                    <a:pt x="900" y="0"/>
                  </a:cubicBezTo>
                  <a:cubicBezTo>
                    <a:pt x="602" y="0"/>
                    <a:pt x="360" y="244"/>
                    <a:pt x="360" y="544"/>
                  </a:cubicBezTo>
                  <a:cubicBezTo>
                    <a:pt x="360" y="742"/>
                    <a:pt x="466" y="916"/>
                    <a:pt x="624" y="1011"/>
                  </a:cubicBezTo>
                  <a:cubicBezTo>
                    <a:pt x="269" y="1125"/>
                    <a:pt x="0" y="1460"/>
                    <a:pt x="0" y="1868"/>
                  </a:cubicBezTo>
                  <a:cubicBezTo>
                    <a:pt x="0" y="1967"/>
                    <a:pt x="81" y="2048"/>
                    <a:pt x="180" y="2048"/>
                  </a:cubicBezTo>
                  <a:cubicBezTo>
                    <a:pt x="197" y="2048"/>
                    <a:pt x="1577" y="2048"/>
                    <a:pt x="1620" y="2048"/>
                  </a:cubicBezTo>
                  <a:cubicBezTo>
                    <a:pt x="1719" y="2048"/>
                    <a:pt x="1800" y="1967"/>
                    <a:pt x="1800" y="1868"/>
                  </a:cubicBezTo>
                  <a:cubicBezTo>
                    <a:pt x="1800" y="1460"/>
                    <a:pt x="1531" y="1125"/>
                    <a:pt x="1176" y="1011"/>
                  </a:cubicBezTo>
                  <a:close/>
                  <a:moveTo>
                    <a:pt x="480" y="544"/>
                  </a:moveTo>
                  <a:cubicBezTo>
                    <a:pt x="480" y="310"/>
                    <a:pt x="668" y="120"/>
                    <a:pt x="900" y="120"/>
                  </a:cubicBezTo>
                  <a:cubicBezTo>
                    <a:pt x="1132" y="120"/>
                    <a:pt x="1320" y="310"/>
                    <a:pt x="1320" y="544"/>
                  </a:cubicBezTo>
                  <a:cubicBezTo>
                    <a:pt x="1320" y="778"/>
                    <a:pt x="1132" y="968"/>
                    <a:pt x="900" y="968"/>
                  </a:cubicBezTo>
                  <a:cubicBezTo>
                    <a:pt x="668" y="968"/>
                    <a:pt x="480" y="778"/>
                    <a:pt x="480" y="544"/>
                  </a:cubicBezTo>
                  <a:close/>
                  <a:moveTo>
                    <a:pt x="1012" y="1096"/>
                  </a:moveTo>
                  <a:cubicBezTo>
                    <a:pt x="900" y="1190"/>
                    <a:pt x="900" y="1190"/>
                    <a:pt x="900" y="1190"/>
                  </a:cubicBezTo>
                  <a:cubicBezTo>
                    <a:pt x="788" y="1096"/>
                    <a:pt x="788" y="1096"/>
                    <a:pt x="788" y="1096"/>
                  </a:cubicBezTo>
                  <a:cubicBezTo>
                    <a:pt x="824" y="1091"/>
                    <a:pt x="862" y="1088"/>
                    <a:pt x="900" y="1088"/>
                  </a:cubicBezTo>
                  <a:cubicBezTo>
                    <a:pt x="938" y="1088"/>
                    <a:pt x="976" y="1091"/>
                    <a:pt x="1012" y="1096"/>
                  </a:cubicBezTo>
                  <a:close/>
                  <a:moveTo>
                    <a:pt x="729" y="1928"/>
                  </a:moveTo>
                  <a:cubicBezTo>
                    <a:pt x="180" y="1928"/>
                    <a:pt x="180" y="1928"/>
                    <a:pt x="180" y="1928"/>
                  </a:cubicBezTo>
                  <a:cubicBezTo>
                    <a:pt x="147" y="1928"/>
                    <a:pt x="120" y="1901"/>
                    <a:pt x="120" y="1868"/>
                  </a:cubicBezTo>
                  <a:cubicBezTo>
                    <a:pt x="120" y="1619"/>
                    <a:pt x="237" y="1397"/>
                    <a:pt x="419" y="1254"/>
                  </a:cubicBezTo>
                  <a:cubicBezTo>
                    <a:pt x="610" y="1541"/>
                    <a:pt x="610" y="1541"/>
                    <a:pt x="610" y="1541"/>
                  </a:cubicBezTo>
                  <a:cubicBezTo>
                    <a:pt x="631" y="1573"/>
                    <a:pt x="676" y="1577"/>
                    <a:pt x="702" y="1550"/>
                  </a:cubicBezTo>
                  <a:cubicBezTo>
                    <a:pt x="724" y="1529"/>
                    <a:pt x="724" y="1529"/>
                    <a:pt x="724" y="1529"/>
                  </a:cubicBezTo>
                  <a:cubicBezTo>
                    <a:pt x="778" y="1637"/>
                    <a:pt x="778" y="1637"/>
                    <a:pt x="778" y="1637"/>
                  </a:cubicBezTo>
                  <a:lnTo>
                    <a:pt x="729" y="1928"/>
                  </a:lnTo>
                  <a:close/>
                  <a:moveTo>
                    <a:pt x="698" y="1385"/>
                  </a:moveTo>
                  <a:cubicBezTo>
                    <a:pt x="698" y="1385"/>
                    <a:pt x="698" y="1385"/>
                    <a:pt x="698" y="1385"/>
                  </a:cubicBezTo>
                  <a:cubicBezTo>
                    <a:pt x="669" y="1414"/>
                    <a:pt x="669" y="1414"/>
                    <a:pt x="669" y="1414"/>
                  </a:cubicBezTo>
                  <a:cubicBezTo>
                    <a:pt x="519" y="1188"/>
                    <a:pt x="519" y="1188"/>
                    <a:pt x="519" y="1188"/>
                  </a:cubicBezTo>
                  <a:cubicBezTo>
                    <a:pt x="559" y="1165"/>
                    <a:pt x="601" y="1146"/>
                    <a:pt x="645" y="1131"/>
                  </a:cubicBezTo>
                  <a:cubicBezTo>
                    <a:pt x="650" y="1138"/>
                    <a:pt x="640" y="1129"/>
                    <a:pt x="811" y="1272"/>
                  </a:cubicBezTo>
                  <a:lnTo>
                    <a:pt x="698" y="1385"/>
                  </a:lnTo>
                  <a:close/>
                  <a:moveTo>
                    <a:pt x="851" y="1928"/>
                  </a:moveTo>
                  <a:cubicBezTo>
                    <a:pt x="899" y="1638"/>
                    <a:pt x="899" y="1638"/>
                    <a:pt x="899" y="1638"/>
                  </a:cubicBezTo>
                  <a:cubicBezTo>
                    <a:pt x="900" y="1635"/>
                    <a:pt x="900" y="1631"/>
                    <a:pt x="900" y="1628"/>
                  </a:cubicBezTo>
                  <a:cubicBezTo>
                    <a:pt x="900" y="1631"/>
                    <a:pt x="900" y="1635"/>
                    <a:pt x="901" y="1638"/>
                  </a:cubicBezTo>
                  <a:cubicBezTo>
                    <a:pt x="949" y="1928"/>
                    <a:pt x="949" y="1928"/>
                    <a:pt x="949" y="1928"/>
                  </a:cubicBezTo>
                  <a:lnTo>
                    <a:pt x="851" y="1928"/>
                  </a:lnTo>
                  <a:close/>
                  <a:moveTo>
                    <a:pt x="906" y="1601"/>
                  </a:moveTo>
                  <a:cubicBezTo>
                    <a:pt x="902" y="1610"/>
                    <a:pt x="900" y="1619"/>
                    <a:pt x="900" y="1628"/>
                  </a:cubicBezTo>
                  <a:cubicBezTo>
                    <a:pt x="900" y="1619"/>
                    <a:pt x="898" y="1610"/>
                    <a:pt x="894" y="1601"/>
                  </a:cubicBezTo>
                  <a:cubicBezTo>
                    <a:pt x="813" y="1440"/>
                    <a:pt x="813" y="1440"/>
                    <a:pt x="813" y="1440"/>
                  </a:cubicBezTo>
                  <a:cubicBezTo>
                    <a:pt x="900" y="1353"/>
                    <a:pt x="900" y="1353"/>
                    <a:pt x="900" y="1353"/>
                  </a:cubicBezTo>
                  <a:cubicBezTo>
                    <a:pt x="987" y="1440"/>
                    <a:pt x="987" y="1440"/>
                    <a:pt x="987" y="1440"/>
                  </a:cubicBezTo>
                  <a:lnTo>
                    <a:pt x="906" y="1601"/>
                  </a:lnTo>
                  <a:close/>
                  <a:moveTo>
                    <a:pt x="1155" y="1131"/>
                  </a:moveTo>
                  <a:cubicBezTo>
                    <a:pt x="1205" y="1148"/>
                    <a:pt x="1253" y="1171"/>
                    <a:pt x="1298" y="1197"/>
                  </a:cubicBezTo>
                  <a:cubicBezTo>
                    <a:pt x="1134" y="1417"/>
                    <a:pt x="1134" y="1417"/>
                    <a:pt x="1134" y="1417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989" y="1272"/>
                    <a:pt x="989" y="1272"/>
                    <a:pt x="989" y="1272"/>
                  </a:cubicBezTo>
                  <a:cubicBezTo>
                    <a:pt x="1161" y="1128"/>
                    <a:pt x="1150" y="1138"/>
                    <a:pt x="1155" y="1131"/>
                  </a:cubicBezTo>
                  <a:close/>
                  <a:moveTo>
                    <a:pt x="1620" y="1928"/>
                  </a:moveTo>
                  <a:cubicBezTo>
                    <a:pt x="1071" y="1928"/>
                    <a:pt x="1071" y="1928"/>
                    <a:pt x="1071" y="1928"/>
                  </a:cubicBezTo>
                  <a:cubicBezTo>
                    <a:pt x="1022" y="1637"/>
                    <a:pt x="1022" y="1637"/>
                    <a:pt x="1022" y="1637"/>
                  </a:cubicBezTo>
                  <a:cubicBezTo>
                    <a:pt x="1076" y="1529"/>
                    <a:pt x="1076" y="1529"/>
                    <a:pt x="1076" y="1529"/>
                  </a:cubicBezTo>
                  <a:cubicBezTo>
                    <a:pt x="1098" y="1550"/>
                    <a:pt x="1098" y="1550"/>
                    <a:pt x="1098" y="1550"/>
                  </a:cubicBezTo>
                  <a:cubicBezTo>
                    <a:pt x="1123" y="1576"/>
                    <a:pt x="1166" y="1573"/>
                    <a:pt x="1188" y="1544"/>
                  </a:cubicBezTo>
                  <a:cubicBezTo>
                    <a:pt x="1396" y="1267"/>
                    <a:pt x="1396" y="1267"/>
                    <a:pt x="1396" y="1267"/>
                  </a:cubicBezTo>
                  <a:cubicBezTo>
                    <a:pt x="1569" y="1410"/>
                    <a:pt x="1680" y="1626"/>
                    <a:pt x="1680" y="1868"/>
                  </a:cubicBezTo>
                  <a:cubicBezTo>
                    <a:pt x="1680" y="1901"/>
                    <a:pt x="1653" y="1928"/>
                    <a:pt x="1620" y="1928"/>
                  </a:cubicBezTo>
                  <a:close/>
                </a:path>
              </a:pathLst>
            </a:custGeom>
            <a:solidFill>
              <a:srgbClr val="98A3A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5018682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5259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98A3AD"/>
                </a:solidFill>
              </a:rPr>
              <a:t>60%</a:t>
            </a:r>
          </a:p>
        </p:txBody>
      </p:sp>
      <p:sp>
        <p:nvSpPr>
          <p:cNvPr id="141" name="Rectangl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712" y="2543209"/>
            <a:ext cx="2173221" cy="3471990"/>
          </a:xfrm>
          <a:prstGeom prst="rect">
            <a:avLst/>
          </a:prstGeom>
          <a:gradFill flip="none" rotWithShape="1">
            <a:gsLst>
              <a:gs pos="100000">
                <a:srgbClr val="30353F">
                  <a:alpha val="0"/>
                </a:srgbClr>
              </a:gs>
              <a:gs pos="0">
                <a:srgbClr val="30353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169" y="1258770"/>
            <a:ext cx="3680307" cy="2453539"/>
            <a:chOff x="-20046" y="1192971"/>
            <a:chExt cx="4062503" cy="2708336"/>
          </a:xfrm>
        </p:grpSpPr>
        <p:sp>
          <p:nvSpPr>
            <p:cNvPr id="142" name="Oval 141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-20046" y="1192971"/>
              <a:ext cx="4062503" cy="2708336"/>
              <a:chOff x="825276" y="1527237"/>
              <a:chExt cx="3419288" cy="2279526"/>
            </a:xfrm>
          </p:grpSpPr>
          <p:graphicFrame>
            <p:nvGraphicFramePr>
              <p:cNvPr id="46" name="Chart 45"/>
              <p:cNvGraphicFramePr/>
              <p:nvPr>
                <p:extLst>
                  <p:ext uri="{D42A27DB-BD31-4B8C-83A1-F6EECF244321}">
                    <p14:modId xmlns:p14="http://schemas.microsoft.com/office/powerpoint/2010/main" val="1540568077"/>
                  </p:ext>
                </p:extLst>
              </p:nvPr>
            </p:nvGraphicFramePr>
            <p:xfrm>
              <a:off x="825276" y="1527237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pSp>
            <p:nvGrpSpPr>
              <p:cNvPr id="95" name="Group 94"/>
              <p:cNvGrpSpPr/>
              <p:nvPr/>
            </p:nvGrpSpPr>
            <p:grpSpPr>
              <a:xfrm>
                <a:off x="2163942" y="2306932"/>
                <a:ext cx="741957" cy="720135"/>
                <a:chOff x="1389063" y="3748088"/>
                <a:chExt cx="336550" cy="336550"/>
              </a:xfrm>
              <a:solidFill>
                <a:srgbClr val="30353F"/>
              </a:solidFill>
            </p:grpSpPr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>
                  <a:off x="1547813" y="3787776"/>
                  <a:ext cx="58738" cy="60325"/>
                </a:xfrm>
                <a:custGeom>
                  <a:avLst/>
                  <a:gdLst>
                    <a:gd name="T0" fmla="*/ 300 w 360"/>
                    <a:gd name="T1" fmla="*/ 244 h 364"/>
                    <a:gd name="T2" fmla="*/ 120 w 360"/>
                    <a:gd name="T3" fmla="*/ 244 h 364"/>
                    <a:gd name="T4" fmla="*/ 120 w 360"/>
                    <a:gd name="T5" fmla="*/ 60 h 364"/>
                    <a:gd name="T6" fmla="*/ 60 w 360"/>
                    <a:gd name="T7" fmla="*/ 0 h 364"/>
                    <a:gd name="T8" fmla="*/ 0 w 360"/>
                    <a:gd name="T9" fmla="*/ 60 h 364"/>
                    <a:gd name="T10" fmla="*/ 0 w 360"/>
                    <a:gd name="T11" fmla="*/ 304 h 364"/>
                    <a:gd name="T12" fmla="*/ 60 w 360"/>
                    <a:gd name="T13" fmla="*/ 364 h 364"/>
                    <a:gd name="T14" fmla="*/ 300 w 360"/>
                    <a:gd name="T15" fmla="*/ 364 h 364"/>
                    <a:gd name="T16" fmla="*/ 360 w 360"/>
                    <a:gd name="T17" fmla="*/ 304 h 364"/>
                    <a:gd name="T18" fmla="*/ 300 w 360"/>
                    <a:gd name="T19" fmla="*/ 24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4">
                      <a:moveTo>
                        <a:pt x="300" y="244"/>
                      </a:moveTo>
                      <a:cubicBezTo>
                        <a:pt x="120" y="244"/>
                        <a:pt x="120" y="244"/>
                        <a:pt x="120" y="244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4"/>
                        <a:pt x="0" y="304"/>
                        <a:pt x="0" y="304"/>
                      </a:cubicBezTo>
                      <a:cubicBezTo>
                        <a:pt x="0" y="337"/>
                        <a:pt x="27" y="364"/>
                        <a:pt x="60" y="364"/>
                      </a:cubicBezTo>
                      <a:cubicBezTo>
                        <a:pt x="300" y="364"/>
                        <a:pt x="300" y="364"/>
                        <a:pt x="300" y="364"/>
                      </a:cubicBezTo>
                      <a:cubicBezTo>
                        <a:pt x="333" y="364"/>
                        <a:pt x="360" y="337"/>
                        <a:pt x="360" y="304"/>
                      </a:cubicBezTo>
                      <a:cubicBezTo>
                        <a:pt x="360" y="271"/>
                        <a:pt x="333" y="244"/>
                        <a:pt x="300" y="2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Freeform 6"/>
                <p:cNvSpPr>
                  <a:spLocks noEditPoints="1"/>
                </p:cNvSpPr>
                <p:nvPr/>
              </p:nvSpPr>
              <p:spPr bwMode="auto">
                <a:xfrm>
                  <a:off x="1389063" y="3748088"/>
                  <a:ext cx="336550" cy="336550"/>
                </a:xfrm>
                <a:custGeom>
                  <a:avLst/>
                  <a:gdLst>
                    <a:gd name="T0" fmla="*/ 1808 w 2048"/>
                    <a:gd name="T1" fmla="*/ 1454 h 2048"/>
                    <a:gd name="T2" fmla="*/ 1808 w 2048"/>
                    <a:gd name="T3" fmla="*/ 1388 h 2048"/>
                    <a:gd name="T4" fmla="*/ 1628 w 2048"/>
                    <a:gd name="T5" fmla="*/ 1208 h 2048"/>
                    <a:gd name="T6" fmla="*/ 1084 w 2048"/>
                    <a:gd name="T7" fmla="*/ 1208 h 2048"/>
                    <a:gd name="T8" fmla="*/ 1084 w 2048"/>
                    <a:gd name="T9" fmla="*/ 1085 h 2048"/>
                    <a:gd name="T10" fmla="*/ 1564 w 2048"/>
                    <a:gd name="T11" fmla="*/ 544 h 2048"/>
                    <a:gd name="T12" fmla="*/ 1024 w 2048"/>
                    <a:gd name="T13" fmla="*/ 0 h 2048"/>
                    <a:gd name="T14" fmla="*/ 484 w 2048"/>
                    <a:gd name="T15" fmla="*/ 544 h 2048"/>
                    <a:gd name="T16" fmla="*/ 964 w 2048"/>
                    <a:gd name="T17" fmla="*/ 1085 h 2048"/>
                    <a:gd name="T18" fmla="*/ 964 w 2048"/>
                    <a:gd name="T19" fmla="*/ 1208 h 2048"/>
                    <a:gd name="T20" fmla="*/ 420 w 2048"/>
                    <a:gd name="T21" fmla="*/ 1208 h 2048"/>
                    <a:gd name="T22" fmla="*/ 240 w 2048"/>
                    <a:gd name="T23" fmla="*/ 1388 h 2048"/>
                    <a:gd name="T24" fmla="*/ 240 w 2048"/>
                    <a:gd name="T25" fmla="*/ 1454 h 2048"/>
                    <a:gd name="T26" fmla="*/ 0 w 2048"/>
                    <a:gd name="T27" fmla="*/ 1748 h 2048"/>
                    <a:gd name="T28" fmla="*/ 300 w 2048"/>
                    <a:gd name="T29" fmla="*/ 2048 h 2048"/>
                    <a:gd name="T30" fmla="*/ 600 w 2048"/>
                    <a:gd name="T31" fmla="*/ 1748 h 2048"/>
                    <a:gd name="T32" fmla="*/ 360 w 2048"/>
                    <a:gd name="T33" fmla="*/ 1454 h 2048"/>
                    <a:gd name="T34" fmla="*/ 360 w 2048"/>
                    <a:gd name="T35" fmla="*/ 1388 h 2048"/>
                    <a:gd name="T36" fmla="*/ 420 w 2048"/>
                    <a:gd name="T37" fmla="*/ 1328 h 2048"/>
                    <a:gd name="T38" fmla="*/ 964 w 2048"/>
                    <a:gd name="T39" fmla="*/ 1328 h 2048"/>
                    <a:gd name="T40" fmla="*/ 964 w 2048"/>
                    <a:gd name="T41" fmla="*/ 1454 h 2048"/>
                    <a:gd name="T42" fmla="*/ 724 w 2048"/>
                    <a:gd name="T43" fmla="*/ 1748 h 2048"/>
                    <a:gd name="T44" fmla="*/ 1024 w 2048"/>
                    <a:gd name="T45" fmla="*/ 2048 h 2048"/>
                    <a:gd name="T46" fmla="*/ 1324 w 2048"/>
                    <a:gd name="T47" fmla="*/ 1748 h 2048"/>
                    <a:gd name="T48" fmla="*/ 1084 w 2048"/>
                    <a:gd name="T49" fmla="*/ 1454 h 2048"/>
                    <a:gd name="T50" fmla="*/ 1084 w 2048"/>
                    <a:gd name="T51" fmla="*/ 1328 h 2048"/>
                    <a:gd name="T52" fmla="*/ 1628 w 2048"/>
                    <a:gd name="T53" fmla="*/ 1328 h 2048"/>
                    <a:gd name="T54" fmla="*/ 1688 w 2048"/>
                    <a:gd name="T55" fmla="*/ 1388 h 2048"/>
                    <a:gd name="T56" fmla="*/ 1688 w 2048"/>
                    <a:gd name="T57" fmla="*/ 1454 h 2048"/>
                    <a:gd name="T58" fmla="*/ 1448 w 2048"/>
                    <a:gd name="T59" fmla="*/ 1748 h 2048"/>
                    <a:gd name="T60" fmla="*/ 1748 w 2048"/>
                    <a:gd name="T61" fmla="*/ 2048 h 2048"/>
                    <a:gd name="T62" fmla="*/ 2048 w 2048"/>
                    <a:gd name="T63" fmla="*/ 1748 h 2048"/>
                    <a:gd name="T64" fmla="*/ 1808 w 2048"/>
                    <a:gd name="T65" fmla="*/ 1454 h 2048"/>
                    <a:gd name="T66" fmla="*/ 480 w 2048"/>
                    <a:gd name="T67" fmla="*/ 1748 h 2048"/>
                    <a:gd name="T68" fmla="*/ 300 w 2048"/>
                    <a:gd name="T69" fmla="*/ 1928 h 2048"/>
                    <a:gd name="T70" fmla="*/ 120 w 2048"/>
                    <a:gd name="T71" fmla="*/ 1748 h 2048"/>
                    <a:gd name="T72" fmla="*/ 300 w 2048"/>
                    <a:gd name="T73" fmla="*/ 1568 h 2048"/>
                    <a:gd name="T74" fmla="*/ 480 w 2048"/>
                    <a:gd name="T75" fmla="*/ 1748 h 2048"/>
                    <a:gd name="T76" fmla="*/ 1204 w 2048"/>
                    <a:gd name="T77" fmla="*/ 1748 h 2048"/>
                    <a:gd name="T78" fmla="*/ 1024 w 2048"/>
                    <a:gd name="T79" fmla="*/ 1928 h 2048"/>
                    <a:gd name="T80" fmla="*/ 844 w 2048"/>
                    <a:gd name="T81" fmla="*/ 1748 h 2048"/>
                    <a:gd name="T82" fmla="*/ 1024 w 2048"/>
                    <a:gd name="T83" fmla="*/ 1568 h 2048"/>
                    <a:gd name="T84" fmla="*/ 1204 w 2048"/>
                    <a:gd name="T85" fmla="*/ 1748 h 2048"/>
                    <a:gd name="T86" fmla="*/ 1024 w 2048"/>
                    <a:gd name="T87" fmla="*/ 968 h 2048"/>
                    <a:gd name="T88" fmla="*/ 604 w 2048"/>
                    <a:gd name="T89" fmla="*/ 544 h 2048"/>
                    <a:gd name="T90" fmla="*/ 1024 w 2048"/>
                    <a:gd name="T91" fmla="*/ 120 h 2048"/>
                    <a:gd name="T92" fmla="*/ 1444 w 2048"/>
                    <a:gd name="T93" fmla="*/ 544 h 2048"/>
                    <a:gd name="T94" fmla="*/ 1024 w 2048"/>
                    <a:gd name="T95" fmla="*/ 968 h 2048"/>
                    <a:gd name="T96" fmla="*/ 1748 w 2048"/>
                    <a:gd name="T97" fmla="*/ 1928 h 2048"/>
                    <a:gd name="T98" fmla="*/ 1568 w 2048"/>
                    <a:gd name="T99" fmla="*/ 1748 h 2048"/>
                    <a:gd name="T100" fmla="*/ 1748 w 2048"/>
                    <a:gd name="T101" fmla="*/ 1568 h 2048"/>
                    <a:gd name="T102" fmla="*/ 1928 w 2048"/>
                    <a:gd name="T103" fmla="*/ 1748 h 2048"/>
                    <a:gd name="T104" fmla="*/ 1748 w 2048"/>
                    <a:gd name="T105" fmla="*/ 1928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48" h="2048">
                      <a:moveTo>
                        <a:pt x="1808" y="1454"/>
                      </a:moveTo>
                      <a:cubicBezTo>
                        <a:pt x="1808" y="1388"/>
                        <a:pt x="1808" y="1388"/>
                        <a:pt x="1808" y="1388"/>
                      </a:cubicBezTo>
                      <a:cubicBezTo>
                        <a:pt x="1808" y="1289"/>
                        <a:pt x="1727" y="1208"/>
                        <a:pt x="1628" y="1208"/>
                      </a:cubicBezTo>
                      <a:cubicBezTo>
                        <a:pt x="1084" y="1208"/>
                        <a:pt x="1084" y="1208"/>
                        <a:pt x="1084" y="1208"/>
                      </a:cubicBezTo>
                      <a:cubicBezTo>
                        <a:pt x="1084" y="1085"/>
                        <a:pt x="1084" y="1085"/>
                        <a:pt x="1084" y="1085"/>
                      </a:cubicBezTo>
                      <a:cubicBezTo>
                        <a:pt x="1354" y="1054"/>
                        <a:pt x="1564" y="824"/>
                        <a:pt x="1564" y="544"/>
                      </a:cubicBezTo>
                      <a:cubicBezTo>
                        <a:pt x="1564" y="244"/>
                        <a:pt x="1322" y="0"/>
                        <a:pt x="1024" y="0"/>
                      </a:cubicBezTo>
                      <a:cubicBezTo>
                        <a:pt x="726" y="0"/>
                        <a:pt x="484" y="244"/>
                        <a:pt x="484" y="544"/>
                      </a:cubicBezTo>
                      <a:cubicBezTo>
                        <a:pt x="484" y="824"/>
                        <a:pt x="694" y="1054"/>
                        <a:pt x="964" y="1085"/>
                      </a:cubicBezTo>
                      <a:cubicBezTo>
                        <a:pt x="964" y="1208"/>
                        <a:pt x="964" y="1208"/>
                        <a:pt x="964" y="1208"/>
                      </a:cubicBezTo>
                      <a:cubicBezTo>
                        <a:pt x="420" y="1208"/>
                        <a:pt x="420" y="1208"/>
                        <a:pt x="420" y="1208"/>
                      </a:cubicBezTo>
                      <a:cubicBezTo>
                        <a:pt x="321" y="1208"/>
                        <a:pt x="240" y="1289"/>
                        <a:pt x="240" y="1388"/>
                      </a:cubicBezTo>
                      <a:cubicBezTo>
                        <a:pt x="240" y="1454"/>
                        <a:pt x="240" y="1454"/>
                        <a:pt x="240" y="1454"/>
                      </a:cubicBezTo>
                      <a:cubicBezTo>
                        <a:pt x="103" y="1482"/>
                        <a:pt x="0" y="1603"/>
                        <a:pt x="0" y="1748"/>
                      </a:cubicBezTo>
                      <a:cubicBezTo>
                        <a:pt x="0" y="1913"/>
                        <a:pt x="135" y="2048"/>
                        <a:pt x="300" y="2048"/>
                      </a:cubicBezTo>
                      <a:cubicBezTo>
                        <a:pt x="465" y="2048"/>
                        <a:pt x="600" y="1913"/>
                        <a:pt x="600" y="1748"/>
                      </a:cubicBezTo>
                      <a:cubicBezTo>
                        <a:pt x="600" y="1603"/>
                        <a:pt x="497" y="1482"/>
                        <a:pt x="360" y="1454"/>
                      </a:cubicBezTo>
                      <a:cubicBezTo>
                        <a:pt x="360" y="1388"/>
                        <a:pt x="360" y="1388"/>
                        <a:pt x="360" y="1388"/>
                      </a:cubicBezTo>
                      <a:cubicBezTo>
                        <a:pt x="360" y="1355"/>
                        <a:pt x="387" y="1328"/>
                        <a:pt x="420" y="1328"/>
                      </a:cubicBezTo>
                      <a:cubicBezTo>
                        <a:pt x="964" y="1328"/>
                        <a:pt x="964" y="1328"/>
                        <a:pt x="964" y="1328"/>
                      </a:cubicBezTo>
                      <a:cubicBezTo>
                        <a:pt x="964" y="1454"/>
                        <a:pt x="964" y="1454"/>
                        <a:pt x="964" y="1454"/>
                      </a:cubicBezTo>
                      <a:cubicBezTo>
                        <a:pt x="827" y="1482"/>
                        <a:pt x="724" y="1603"/>
                        <a:pt x="724" y="1748"/>
                      </a:cubicBezTo>
                      <a:cubicBezTo>
                        <a:pt x="724" y="1913"/>
                        <a:pt x="859" y="2048"/>
                        <a:pt x="1024" y="2048"/>
                      </a:cubicBezTo>
                      <a:cubicBezTo>
                        <a:pt x="1189" y="2048"/>
                        <a:pt x="1324" y="1913"/>
                        <a:pt x="1324" y="1748"/>
                      </a:cubicBezTo>
                      <a:cubicBezTo>
                        <a:pt x="1324" y="1603"/>
                        <a:pt x="1221" y="1482"/>
                        <a:pt x="1084" y="1454"/>
                      </a:cubicBezTo>
                      <a:cubicBezTo>
                        <a:pt x="1084" y="1328"/>
                        <a:pt x="1084" y="1328"/>
                        <a:pt x="1084" y="1328"/>
                      </a:cubicBezTo>
                      <a:cubicBezTo>
                        <a:pt x="1628" y="1328"/>
                        <a:pt x="1628" y="1328"/>
                        <a:pt x="1628" y="1328"/>
                      </a:cubicBezTo>
                      <a:cubicBezTo>
                        <a:pt x="1661" y="1328"/>
                        <a:pt x="1688" y="1355"/>
                        <a:pt x="1688" y="1388"/>
                      </a:cubicBezTo>
                      <a:cubicBezTo>
                        <a:pt x="1688" y="1454"/>
                        <a:pt x="1688" y="1454"/>
                        <a:pt x="1688" y="1454"/>
                      </a:cubicBezTo>
                      <a:cubicBezTo>
                        <a:pt x="1551" y="1482"/>
                        <a:pt x="1448" y="1603"/>
                        <a:pt x="1448" y="1748"/>
                      </a:cubicBezTo>
                      <a:cubicBezTo>
                        <a:pt x="1448" y="1913"/>
                        <a:pt x="1583" y="2048"/>
                        <a:pt x="1748" y="2048"/>
                      </a:cubicBezTo>
                      <a:cubicBezTo>
                        <a:pt x="1913" y="2048"/>
                        <a:pt x="2048" y="1913"/>
                        <a:pt x="2048" y="1748"/>
                      </a:cubicBezTo>
                      <a:cubicBezTo>
                        <a:pt x="2048" y="1603"/>
                        <a:pt x="1945" y="1482"/>
                        <a:pt x="1808" y="1454"/>
                      </a:cubicBezTo>
                      <a:close/>
                      <a:moveTo>
                        <a:pt x="480" y="1748"/>
                      </a:moveTo>
                      <a:cubicBezTo>
                        <a:pt x="480" y="1847"/>
                        <a:pt x="399" y="1928"/>
                        <a:pt x="300" y="1928"/>
                      </a:cubicBezTo>
                      <a:cubicBezTo>
                        <a:pt x="201" y="1928"/>
                        <a:pt x="120" y="1847"/>
                        <a:pt x="120" y="1748"/>
                      </a:cubicBezTo>
                      <a:cubicBezTo>
                        <a:pt x="120" y="1649"/>
                        <a:pt x="201" y="1568"/>
                        <a:pt x="300" y="1568"/>
                      </a:cubicBezTo>
                      <a:cubicBezTo>
                        <a:pt x="399" y="1568"/>
                        <a:pt x="480" y="1649"/>
                        <a:pt x="480" y="1748"/>
                      </a:cubicBezTo>
                      <a:close/>
                      <a:moveTo>
                        <a:pt x="1204" y="1748"/>
                      </a:moveTo>
                      <a:cubicBezTo>
                        <a:pt x="1204" y="1847"/>
                        <a:pt x="1123" y="1928"/>
                        <a:pt x="1024" y="1928"/>
                      </a:cubicBezTo>
                      <a:cubicBezTo>
                        <a:pt x="925" y="1928"/>
                        <a:pt x="844" y="1847"/>
                        <a:pt x="844" y="1748"/>
                      </a:cubicBezTo>
                      <a:cubicBezTo>
                        <a:pt x="844" y="1649"/>
                        <a:pt x="925" y="1568"/>
                        <a:pt x="1024" y="1568"/>
                      </a:cubicBezTo>
                      <a:cubicBezTo>
                        <a:pt x="1123" y="1568"/>
                        <a:pt x="1204" y="1649"/>
                        <a:pt x="1204" y="1748"/>
                      </a:cubicBezTo>
                      <a:close/>
                      <a:moveTo>
                        <a:pt x="1024" y="968"/>
                      </a:moveTo>
                      <a:cubicBezTo>
                        <a:pt x="792" y="968"/>
                        <a:pt x="604" y="778"/>
                        <a:pt x="604" y="544"/>
                      </a:cubicBezTo>
                      <a:cubicBezTo>
                        <a:pt x="604" y="310"/>
                        <a:pt x="792" y="120"/>
                        <a:pt x="1024" y="120"/>
                      </a:cubicBezTo>
                      <a:cubicBezTo>
                        <a:pt x="1256" y="120"/>
                        <a:pt x="1444" y="310"/>
                        <a:pt x="1444" y="544"/>
                      </a:cubicBezTo>
                      <a:cubicBezTo>
                        <a:pt x="1444" y="778"/>
                        <a:pt x="1256" y="968"/>
                        <a:pt x="1024" y="968"/>
                      </a:cubicBezTo>
                      <a:close/>
                      <a:moveTo>
                        <a:pt x="1748" y="1928"/>
                      </a:moveTo>
                      <a:cubicBezTo>
                        <a:pt x="1649" y="1928"/>
                        <a:pt x="1568" y="1847"/>
                        <a:pt x="1568" y="1748"/>
                      </a:cubicBezTo>
                      <a:cubicBezTo>
                        <a:pt x="1568" y="1649"/>
                        <a:pt x="1649" y="1568"/>
                        <a:pt x="1748" y="1568"/>
                      </a:cubicBezTo>
                      <a:cubicBezTo>
                        <a:pt x="1847" y="1568"/>
                        <a:pt x="1928" y="1649"/>
                        <a:pt x="1928" y="1748"/>
                      </a:cubicBezTo>
                      <a:cubicBezTo>
                        <a:pt x="1928" y="1847"/>
                        <a:pt x="1847" y="1928"/>
                        <a:pt x="1748" y="19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24" name="TextBox 123"/>
          <p:cNvSpPr txBox="1"/>
          <p:nvPr/>
        </p:nvSpPr>
        <p:spPr>
          <a:xfrm>
            <a:off x="1067004" y="3723437"/>
            <a:ext cx="2154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703581" y="5239446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30353F"/>
                </a:solidFill>
              </a:rPr>
              <a:t>90%</a:t>
            </a:r>
          </a:p>
        </p:txBody>
      </p:sp>
      <p:sp>
        <p:nvSpPr>
          <p:cNvPr id="145" name="Rectangle 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7488" y="2547286"/>
            <a:ext cx="2180381" cy="3447372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7524" y="1257300"/>
            <a:ext cx="3680308" cy="2453538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149543" y="1192972"/>
              <a:ext cx="4062503" cy="2708336"/>
              <a:chOff x="7701376" y="1492374"/>
              <a:chExt cx="3419288" cy="2279526"/>
            </a:xfrm>
          </p:grpSpPr>
          <p:graphicFrame>
            <p:nvGraphicFramePr>
              <p:cNvPr id="115" name="Chart 114"/>
              <p:cNvGraphicFramePr/>
              <p:nvPr>
                <p:extLst>
                  <p:ext uri="{D42A27DB-BD31-4B8C-83A1-F6EECF244321}">
                    <p14:modId xmlns:p14="http://schemas.microsoft.com/office/powerpoint/2010/main" val="2562691546"/>
                  </p:ext>
                </p:extLst>
              </p:nvPr>
            </p:nvGraphicFramePr>
            <p:xfrm>
              <a:off x="7701376" y="1492374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40" name="Freeform 34"/>
              <p:cNvSpPr>
                <a:spLocks noEditPoints="1"/>
              </p:cNvSpPr>
              <p:nvPr/>
            </p:nvSpPr>
            <p:spPr bwMode="auto">
              <a:xfrm>
                <a:off x="9041442" y="2272070"/>
                <a:ext cx="739156" cy="720135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26" name="TextBox 125"/>
          <p:cNvSpPr txBox="1"/>
          <p:nvPr/>
        </p:nvSpPr>
        <p:spPr>
          <a:xfrm>
            <a:off x="8970360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9606937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BABABA"/>
                </a:solidFill>
              </a:rPr>
              <a:t>30%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D73BEA2-6B00-FEC3-3FC3-D89D8414C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636191"/>
            <a:ext cx="6906491" cy="5585619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scope is natural disasters in the 21</a:t>
            </a:r>
            <a:r>
              <a:rPr lang="en-US" baseline="30000" dirty="0"/>
              <a:t>st</a:t>
            </a:r>
            <a:r>
              <a:rPr lang="en-US" dirty="0"/>
              <a:t> century to date</a:t>
            </a:r>
          </a:p>
          <a:p>
            <a:r>
              <a:rPr lang="en-US" dirty="0"/>
              <a:t>The source is the US National Oceanic and Atmospheric Administration via their National Centers for Environmental Information website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The requirements for a data visualization project were:</a:t>
            </a:r>
          </a:p>
          <a:p>
            <a:pPr lvl="1"/>
            <a:r>
              <a:rPr lang="en-US" dirty="0"/>
              <a:t>At least 100 records</a:t>
            </a:r>
          </a:p>
          <a:p>
            <a:pPr lvl="1"/>
            <a:r>
              <a:rPr lang="en-US" dirty="0"/>
              <a:t>A database to house the data</a:t>
            </a:r>
          </a:p>
          <a:p>
            <a:pPr lvl="1"/>
            <a:r>
              <a:rPr lang="en-US" dirty="0"/>
              <a:t>Visual deliverables</a:t>
            </a:r>
          </a:p>
          <a:p>
            <a:pPr lvl="1"/>
            <a:r>
              <a:rPr lang="en-US" dirty="0"/>
              <a:t>Usability</a:t>
            </a:r>
          </a:p>
          <a:p>
            <a:r>
              <a:rPr lang="en-US" dirty="0"/>
              <a:t>This project resulted in</a:t>
            </a:r>
          </a:p>
          <a:p>
            <a:pPr lvl="1"/>
            <a:r>
              <a:rPr lang="en-US" dirty="0"/>
              <a:t>1800+ records retrieved</a:t>
            </a:r>
          </a:p>
          <a:p>
            <a:pPr lvl="1"/>
            <a:r>
              <a:rPr lang="en-US" dirty="0"/>
              <a:t>A MongoDB database</a:t>
            </a:r>
          </a:p>
          <a:p>
            <a:pPr lvl="1"/>
            <a:r>
              <a:rPr lang="en-US" dirty="0"/>
              <a:t>Three unique visualizations</a:t>
            </a:r>
          </a:p>
          <a:p>
            <a:pPr lvl="1"/>
            <a:r>
              <a:rPr lang="en-US" dirty="0"/>
              <a:t>Future usability of code and visualizations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63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61" name="Group 1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45" y="808311"/>
            <a:ext cx="10738510" cy="2538928"/>
            <a:chOff x="867916" y="909911"/>
            <a:chExt cx="10738510" cy="2538928"/>
          </a:xfrm>
        </p:grpSpPr>
        <p:grpSp>
          <p:nvGrpSpPr>
            <p:cNvPr id="156" name="Group 155"/>
            <p:cNvGrpSpPr/>
            <p:nvPr/>
          </p:nvGrpSpPr>
          <p:grpSpPr>
            <a:xfrm>
              <a:off x="867916" y="909911"/>
              <a:ext cx="3352181" cy="2538928"/>
              <a:chOff x="867916" y="909911"/>
              <a:chExt cx="3352181" cy="2538928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67916" y="1300608"/>
                <a:ext cx="3352181" cy="214823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655077" y="2434296"/>
                <a:ext cx="17778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Value Per Capita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335919" y="1719348"/>
                <a:ext cx="24161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$ 3,577,071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219761" y="909911"/>
                <a:ext cx="648489" cy="648488"/>
                <a:chOff x="1072536" y="1083143"/>
                <a:chExt cx="788715" cy="788715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1072536" y="1083143"/>
                  <a:ext cx="788715" cy="788715"/>
                </a:xfrm>
                <a:prstGeom prst="ellipse">
                  <a:avLst/>
                </a:prstGeom>
                <a:solidFill>
                  <a:srgbClr val="30353F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5" name="Group 44"/>
                <p:cNvGrpSpPr/>
                <p:nvPr/>
              </p:nvGrpSpPr>
              <p:grpSpPr>
                <a:xfrm>
                  <a:off x="1276148" y="1369137"/>
                  <a:ext cx="381490" cy="216726"/>
                  <a:chOff x="3283332" y="3275035"/>
                  <a:chExt cx="479215" cy="272245"/>
                </a:xfrm>
              </p:grpSpPr>
              <p:sp>
                <p:nvSpPr>
                  <p:cNvPr id="46" name="Freeform 11"/>
                  <p:cNvSpPr>
                    <a:spLocks noEditPoints="1"/>
                  </p:cNvSpPr>
                  <p:nvPr/>
                </p:nvSpPr>
                <p:spPr bwMode="auto">
                  <a:xfrm>
                    <a:off x="3283332" y="3275035"/>
                    <a:ext cx="479215" cy="272245"/>
                  </a:xfrm>
                  <a:custGeom>
                    <a:avLst/>
                    <a:gdLst>
                      <a:gd name="T0" fmla="*/ 2004 w 2048"/>
                      <a:gd name="T1" fmla="*/ 0 h 1162"/>
                      <a:gd name="T2" fmla="*/ 44 w 2048"/>
                      <a:gd name="T3" fmla="*/ 0 h 1162"/>
                      <a:gd name="T4" fmla="*/ 0 w 2048"/>
                      <a:gd name="T5" fmla="*/ 44 h 1162"/>
                      <a:gd name="T6" fmla="*/ 0 w 2048"/>
                      <a:gd name="T7" fmla="*/ 1118 h 1162"/>
                      <a:gd name="T8" fmla="*/ 44 w 2048"/>
                      <a:gd name="T9" fmla="*/ 1162 h 1162"/>
                      <a:gd name="T10" fmla="*/ 2004 w 2048"/>
                      <a:gd name="T11" fmla="*/ 1162 h 1162"/>
                      <a:gd name="T12" fmla="*/ 2048 w 2048"/>
                      <a:gd name="T13" fmla="*/ 1118 h 1162"/>
                      <a:gd name="T14" fmla="*/ 2048 w 2048"/>
                      <a:gd name="T15" fmla="*/ 44 h 1162"/>
                      <a:gd name="T16" fmla="*/ 2004 w 2048"/>
                      <a:gd name="T17" fmla="*/ 0 h 1162"/>
                      <a:gd name="T18" fmla="*/ 88 w 2048"/>
                      <a:gd name="T19" fmla="*/ 88 h 1162"/>
                      <a:gd name="T20" fmla="*/ 312 w 2048"/>
                      <a:gd name="T21" fmla="*/ 88 h 1162"/>
                      <a:gd name="T22" fmla="*/ 88 w 2048"/>
                      <a:gd name="T23" fmla="*/ 311 h 1162"/>
                      <a:gd name="T24" fmla="*/ 88 w 2048"/>
                      <a:gd name="T25" fmla="*/ 88 h 1162"/>
                      <a:gd name="T26" fmla="*/ 88 w 2048"/>
                      <a:gd name="T27" fmla="*/ 1074 h 1162"/>
                      <a:gd name="T28" fmla="*/ 88 w 2048"/>
                      <a:gd name="T29" fmla="*/ 851 h 1162"/>
                      <a:gd name="T30" fmla="*/ 312 w 2048"/>
                      <a:gd name="T31" fmla="*/ 1074 h 1162"/>
                      <a:gd name="T32" fmla="*/ 88 w 2048"/>
                      <a:gd name="T33" fmla="*/ 1074 h 1162"/>
                      <a:gd name="T34" fmla="*/ 1960 w 2048"/>
                      <a:gd name="T35" fmla="*/ 1074 h 1162"/>
                      <a:gd name="T36" fmla="*/ 1736 w 2048"/>
                      <a:gd name="T37" fmla="*/ 1074 h 1162"/>
                      <a:gd name="T38" fmla="*/ 1960 w 2048"/>
                      <a:gd name="T39" fmla="*/ 851 h 1162"/>
                      <a:gd name="T40" fmla="*/ 1960 w 2048"/>
                      <a:gd name="T41" fmla="*/ 1074 h 1162"/>
                      <a:gd name="T42" fmla="*/ 1960 w 2048"/>
                      <a:gd name="T43" fmla="*/ 762 h 1162"/>
                      <a:gd name="T44" fmla="*/ 1648 w 2048"/>
                      <a:gd name="T45" fmla="*/ 1074 h 1162"/>
                      <a:gd name="T46" fmla="*/ 400 w 2048"/>
                      <a:gd name="T47" fmla="*/ 1074 h 1162"/>
                      <a:gd name="T48" fmla="*/ 88 w 2048"/>
                      <a:gd name="T49" fmla="*/ 762 h 1162"/>
                      <a:gd name="T50" fmla="*/ 88 w 2048"/>
                      <a:gd name="T51" fmla="*/ 400 h 1162"/>
                      <a:gd name="T52" fmla="*/ 400 w 2048"/>
                      <a:gd name="T53" fmla="*/ 88 h 1162"/>
                      <a:gd name="T54" fmla="*/ 1648 w 2048"/>
                      <a:gd name="T55" fmla="*/ 88 h 1162"/>
                      <a:gd name="T56" fmla="*/ 1960 w 2048"/>
                      <a:gd name="T57" fmla="*/ 400 h 1162"/>
                      <a:gd name="T58" fmla="*/ 1960 w 2048"/>
                      <a:gd name="T59" fmla="*/ 762 h 1162"/>
                      <a:gd name="T60" fmla="*/ 1960 w 2048"/>
                      <a:gd name="T61" fmla="*/ 311 h 1162"/>
                      <a:gd name="T62" fmla="*/ 1736 w 2048"/>
                      <a:gd name="T63" fmla="*/ 88 h 1162"/>
                      <a:gd name="T64" fmla="*/ 1960 w 2048"/>
                      <a:gd name="T65" fmla="*/ 88 h 1162"/>
                      <a:gd name="T66" fmla="*/ 1960 w 2048"/>
                      <a:gd name="T67" fmla="*/ 311 h 1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048" h="1162">
                        <a:moveTo>
                          <a:pt x="2004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20" y="0"/>
                          <a:pt x="0" y="19"/>
                          <a:pt x="0" y="44"/>
                        </a:cubicBezTo>
                        <a:cubicBezTo>
                          <a:pt x="0" y="1118"/>
                          <a:pt x="0" y="1118"/>
                          <a:pt x="0" y="1118"/>
                        </a:cubicBezTo>
                        <a:cubicBezTo>
                          <a:pt x="0" y="1143"/>
                          <a:pt x="20" y="1162"/>
                          <a:pt x="44" y="1162"/>
                        </a:cubicBezTo>
                        <a:cubicBezTo>
                          <a:pt x="2004" y="1162"/>
                          <a:pt x="2004" y="1162"/>
                          <a:pt x="2004" y="1162"/>
                        </a:cubicBezTo>
                        <a:cubicBezTo>
                          <a:pt x="2028" y="1162"/>
                          <a:pt x="2048" y="1143"/>
                          <a:pt x="2048" y="1118"/>
                        </a:cubicBezTo>
                        <a:cubicBezTo>
                          <a:pt x="2048" y="44"/>
                          <a:pt x="2048" y="44"/>
                          <a:pt x="2048" y="44"/>
                        </a:cubicBezTo>
                        <a:cubicBezTo>
                          <a:pt x="2048" y="19"/>
                          <a:pt x="2028" y="0"/>
                          <a:pt x="2004" y="0"/>
                        </a:cubicBezTo>
                        <a:close/>
                        <a:moveTo>
                          <a:pt x="88" y="88"/>
                        </a:moveTo>
                        <a:cubicBezTo>
                          <a:pt x="312" y="88"/>
                          <a:pt x="312" y="88"/>
                          <a:pt x="312" y="88"/>
                        </a:cubicBezTo>
                        <a:cubicBezTo>
                          <a:pt x="293" y="202"/>
                          <a:pt x="202" y="292"/>
                          <a:pt x="88" y="311"/>
                        </a:cubicBezTo>
                        <a:lnTo>
                          <a:pt x="88" y="88"/>
                        </a:lnTo>
                        <a:close/>
                        <a:moveTo>
                          <a:pt x="88" y="1074"/>
                        </a:moveTo>
                        <a:cubicBezTo>
                          <a:pt x="88" y="851"/>
                          <a:pt x="88" y="851"/>
                          <a:pt x="88" y="851"/>
                        </a:cubicBezTo>
                        <a:cubicBezTo>
                          <a:pt x="202" y="870"/>
                          <a:pt x="293" y="960"/>
                          <a:pt x="312" y="1074"/>
                        </a:cubicBezTo>
                        <a:lnTo>
                          <a:pt x="88" y="1074"/>
                        </a:lnTo>
                        <a:close/>
                        <a:moveTo>
                          <a:pt x="1960" y="1074"/>
                        </a:moveTo>
                        <a:cubicBezTo>
                          <a:pt x="1736" y="1074"/>
                          <a:pt x="1736" y="1074"/>
                          <a:pt x="1736" y="1074"/>
                        </a:cubicBezTo>
                        <a:cubicBezTo>
                          <a:pt x="1755" y="960"/>
                          <a:pt x="1846" y="870"/>
                          <a:pt x="1960" y="851"/>
                        </a:cubicBezTo>
                        <a:lnTo>
                          <a:pt x="1960" y="1074"/>
                        </a:lnTo>
                        <a:close/>
                        <a:moveTo>
                          <a:pt x="1960" y="762"/>
                        </a:moveTo>
                        <a:cubicBezTo>
                          <a:pt x="1797" y="782"/>
                          <a:pt x="1668" y="911"/>
                          <a:pt x="1648" y="1074"/>
                        </a:cubicBezTo>
                        <a:cubicBezTo>
                          <a:pt x="400" y="1074"/>
                          <a:pt x="400" y="1074"/>
                          <a:pt x="400" y="1074"/>
                        </a:cubicBezTo>
                        <a:cubicBezTo>
                          <a:pt x="380" y="911"/>
                          <a:pt x="251" y="782"/>
                          <a:pt x="88" y="762"/>
                        </a:cubicBezTo>
                        <a:cubicBezTo>
                          <a:pt x="88" y="400"/>
                          <a:pt x="88" y="400"/>
                          <a:pt x="88" y="400"/>
                        </a:cubicBezTo>
                        <a:cubicBezTo>
                          <a:pt x="251" y="380"/>
                          <a:pt x="380" y="251"/>
                          <a:pt x="400" y="88"/>
                        </a:cubicBezTo>
                        <a:cubicBezTo>
                          <a:pt x="1648" y="88"/>
                          <a:pt x="1648" y="88"/>
                          <a:pt x="1648" y="88"/>
                        </a:cubicBezTo>
                        <a:cubicBezTo>
                          <a:pt x="1668" y="251"/>
                          <a:pt x="1797" y="380"/>
                          <a:pt x="1960" y="400"/>
                        </a:cubicBezTo>
                        <a:cubicBezTo>
                          <a:pt x="1960" y="762"/>
                          <a:pt x="1960" y="762"/>
                          <a:pt x="1960" y="762"/>
                        </a:cubicBezTo>
                        <a:close/>
                        <a:moveTo>
                          <a:pt x="1960" y="311"/>
                        </a:moveTo>
                        <a:cubicBezTo>
                          <a:pt x="1846" y="292"/>
                          <a:pt x="1755" y="202"/>
                          <a:pt x="1736" y="88"/>
                        </a:cubicBezTo>
                        <a:cubicBezTo>
                          <a:pt x="1960" y="88"/>
                          <a:pt x="1960" y="88"/>
                          <a:pt x="1960" y="88"/>
                        </a:cubicBezTo>
                        <a:lnTo>
                          <a:pt x="1960" y="3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3381245" y="3337126"/>
                    <a:ext cx="282594" cy="148859"/>
                  </a:xfrm>
                  <a:custGeom>
                    <a:avLst/>
                    <a:gdLst>
                      <a:gd name="T0" fmla="*/ 1169 w 1208"/>
                      <a:gd name="T1" fmla="*/ 127 h 634"/>
                      <a:gd name="T2" fmla="*/ 1081 w 1208"/>
                      <a:gd name="T3" fmla="*/ 39 h 634"/>
                      <a:gd name="T4" fmla="*/ 1041 w 1208"/>
                      <a:gd name="T5" fmla="*/ 0 h 634"/>
                      <a:gd name="T6" fmla="*/ 167 w 1208"/>
                      <a:gd name="T7" fmla="*/ 0 h 634"/>
                      <a:gd name="T8" fmla="*/ 127 w 1208"/>
                      <a:gd name="T9" fmla="*/ 39 h 634"/>
                      <a:gd name="T10" fmla="*/ 39 w 1208"/>
                      <a:gd name="T11" fmla="*/ 127 h 634"/>
                      <a:gd name="T12" fmla="*/ 0 w 1208"/>
                      <a:gd name="T13" fmla="*/ 167 h 634"/>
                      <a:gd name="T14" fmla="*/ 0 w 1208"/>
                      <a:gd name="T15" fmla="*/ 467 h 634"/>
                      <a:gd name="T16" fmla="*/ 39 w 1208"/>
                      <a:gd name="T17" fmla="*/ 507 h 634"/>
                      <a:gd name="T18" fmla="*/ 127 w 1208"/>
                      <a:gd name="T19" fmla="*/ 595 h 634"/>
                      <a:gd name="T20" fmla="*/ 167 w 1208"/>
                      <a:gd name="T21" fmla="*/ 634 h 634"/>
                      <a:gd name="T22" fmla="*/ 1041 w 1208"/>
                      <a:gd name="T23" fmla="*/ 634 h 634"/>
                      <a:gd name="T24" fmla="*/ 1081 w 1208"/>
                      <a:gd name="T25" fmla="*/ 595 h 634"/>
                      <a:gd name="T26" fmla="*/ 1169 w 1208"/>
                      <a:gd name="T27" fmla="*/ 507 h 634"/>
                      <a:gd name="T28" fmla="*/ 1208 w 1208"/>
                      <a:gd name="T29" fmla="*/ 467 h 634"/>
                      <a:gd name="T30" fmla="*/ 1208 w 1208"/>
                      <a:gd name="T31" fmla="*/ 167 h 634"/>
                      <a:gd name="T32" fmla="*/ 1169 w 1208"/>
                      <a:gd name="T33" fmla="*/ 127 h 634"/>
                      <a:gd name="T34" fmla="*/ 1129 w 1208"/>
                      <a:gd name="T35" fmla="*/ 432 h 634"/>
                      <a:gd name="T36" fmla="*/ 1006 w 1208"/>
                      <a:gd name="T37" fmla="*/ 555 h 634"/>
                      <a:gd name="T38" fmla="*/ 202 w 1208"/>
                      <a:gd name="T39" fmla="*/ 555 h 634"/>
                      <a:gd name="T40" fmla="*/ 79 w 1208"/>
                      <a:gd name="T41" fmla="*/ 432 h 634"/>
                      <a:gd name="T42" fmla="*/ 79 w 1208"/>
                      <a:gd name="T43" fmla="*/ 202 h 634"/>
                      <a:gd name="T44" fmla="*/ 202 w 1208"/>
                      <a:gd name="T45" fmla="*/ 79 h 634"/>
                      <a:gd name="T46" fmla="*/ 1006 w 1208"/>
                      <a:gd name="T47" fmla="*/ 79 h 634"/>
                      <a:gd name="T48" fmla="*/ 1129 w 1208"/>
                      <a:gd name="T49" fmla="*/ 202 h 634"/>
                      <a:gd name="T50" fmla="*/ 1129 w 1208"/>
                      <a:gd name="T51" fmla="*/ 432 h 6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08" h="634">
                        <a:moveTo>
                          <a:pt x="1169" y="127"/>
                        </a:moveTo>
                        <a:cubicBezTo>
                          <a:pt x="1120" y="127"/>
                          <a:pt x="1081" y="88"/>
                          <a:pt x="1081" y="39"/>
                        </a:cubicBezTo>
                        <a:cubicBezTo>
                          <a:pt x="1081" y="17"/>
                          <a:pt x="1063" y="0"/>
                          <a:pt x="1041" y="0"/>
                        </a:cubicBezTo>
                        <a:cubicBezTo>
                          <a:pt x="167" y="0"/>
                          <a:pt x="167" y="0"/>
                          <a:pt x="167" y="0"/>
                        </a:cubicBezTo>
                        <a:cubicBezTo>
                          <a:pt x="145" y="0"/>
                          <a:pt x="127" y="17"/>
                          <a:pt x="127" y="39"/>
                        </a:cubicBezTo>
                        <a:cubicBezTo>
                          <a:pt x="127" y="88"/>
                          <a:pt x="88" y="127"/>
                          <a:pt x="39" y="127"/>
                        </a:cubicBezTo>
                        <a:cubicBezTo>
                          <a:pt x="17" y="127"/>
                          <a:pt x="0" y="145"/>
                          <a:pt x="0" y="167"/>
                        </a:cubicBezTo>
                        <a:cubicBezTo>
                          <a:pt x="0" y="467"/>
                          <a:pt x="0" y="467"/>
                          <a:pt x="0" y="467"/>
                        </a:cubicBezTo>
                        <a:cubicBezTo>
                          <a:pt x="0" y="489"/>
                          <a:pt x="17" y="507"/>
                          <a:pt x="39" y="507"/>
                        </a:cubicBezTo>
                        <a:cubicBezTo>
                          <a:pt x="88" y="507"/>
                          <a:pt x="127" y="546"/>
                          <a:pt x="127" y="595"/>
                        </a:cubicBezTo>
                        <a:cubicBezTo>
                          <a:pt x="127" y="617"/>
                          <a:pt x="145" y="634"/>
                          <a:pt x="167" y="634"/>
                        </a:cubicBezTo>
                        <a:cubicBezTo>
                          <a:pt x="1041" y="634"/>
                          <a:pt x="1041" y="634"/>
                          <a:pt x="1041" y="634"/>
                        </a:cubicBezTo>
                        <a:cubicBezTo>
                          <a:pt x="1063" y="634"/>
                          <a:pt x="1081" y="617"/>
                          <a:pt x="1081" y="595"/>
                        </a:cubicBezTo>
                        <a:cubicBezTo>
                          <a:pt x="1081" y="546"/>
                          <a:pt x="1120" y="507"/>
                          <a:pt x="1169" y="507"/>
                        </a:cubicBezTo>
                        <a:cubicBezTo>
                          <a:pt x="1191" y="507"/>
                          <a:pt x="1208" y="489"/>
                          <a:pt x="1208" y="467"/>
                        </a:cubicBezTo>
                        <a:cubicBezTo>
                          <a:pt x="1208" y="167"/>
                          <a:pt x="1208" y="167"/>
                          <a:pt x="1208" y="167"/>
                        </a:cubicBezTo>
                        <a:cubicBezTo>
                          <a:pt x="1208" y="145"/>
                          <a:pt x="1191" y="127"/>
                          <a:pt x="1169" y="127"/>
                        </a:cubicBezTo>
                        <a:close/>
                        <a:moveTo>
                          <a:pt x="1129" y="432"/>
                        </a:moveTo>
                        <a:cubicBezTo>
                          <a:pt x="1069" y="447"/>
                          <a:pt x="1021" y="495"/>
                          <a:pt x="1006" y="555"/>
                        </a:cubicBezTo>
                        <a:cubicBezTo>
                          <a:pt x="202" y="555"/>
                          <a:pt x="202" y="555"/>
                          <a:pt x="202" y="555"/>
                        </a:cubicBezTo>
                        <a:cubicBezTo>
                          <a:pt x="187" y="495"/>
                          <a:pt x="139" y="447"/>
                          <a:pt x="79" y="432"/>
                        </a:cubicBezTo>
                        <a:cubicBezTo>
                          <a:pt x="79" y="202"/>
                          <a:pt x="79" y="202"/>
                          <a:pt x="79" y="202"/>
                        </a:cubicBezTo>
                        <a:cubicBezTo>
                          <a:pt x="139" y="187"/>
                          <a:pt x="187" y="139"/>
                          <a:pt x="202" y="79"/>
                        </a:cubicBezTo>
                        <a:cubicBezTo>
                          <a:pt x="1006" y="79"/>
                          <a:pt x="1006" y="79"/>
                          <a:pt x="1006" y="79"/>
                        </a:cubicBezTo>
                        <a:cubicBezTo>
                          <a:pt x="1021" y="139"/>
                          <a:pt x="1069" y="187"/>
                          <a:pt x="1129" y="202"/>
                        </a:cubicBezTo>
                        <a:cubicBezTo>
                          <a:pt x="1129" y="432"/>
                          <a:pt x="1129" y="432"/>
                          <a:pt x="1129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Freeform 13"/>
                  <p:cNvSpPr>
                    <a:spLocks/>
                  </p:cNvSpPr>
                  <p:nvPr/>
                </p:nvSpPr>
                <p:spPr bwMode="auto">
                  <a:xfrm>
                    <a:off x="3464829" y="3368967"/>
                    <a:ext cx="32638" cy="85176"/>
                  </a:xfrm>
                  <a:custGeom>
                    <a:avLst/>
                    <a:gdLst>
                      <a:gd name="T0" fmla="*/ 99 w 139"/>
                      <a:gd name="T1" fmla="*/ 0 h 364"/>
                      <a:gd name="T2" fmla="*/ 39 w 139"/>
                      <a:gd name="T3" fmla="*/ 0 h 364"/>
                      <a:gd name="T4" fmla="*/ 0 w 139"/>
                      <a:gd name="T5" fmla="*/ 40 h 364"/>
                      <a:gd name="T6" fmla="*/ 39 w 139"/>
                      <a:gd name="T7" fmla="*/ 79 h 364"/>
                      <a:gd name="T8" fmla="*/ 59 w 139"/>
                      <a:gd name="T9" fmla="*/ 79 h 364"/>
                      <a:gd name="T10" fmla="*/ 59 w 139"/>
                      <a:gd name="T11" fmla="*/ 324 h 364"/>
                      <a:gd name="T12" fmla="*/ 99 w 139"/>
                      <a:gd name="T13" fmla="*/ 364 h 364"/>
                      <a:gd name="T14" fmla="*/ 139 w 139"/>
                      <a:gd name="T15" fmla="*/ 324 h 364"/>
                      <a:gd name="T16" fmla="*/ 139 w 139"/>
                      <a:gd name="T17" fmla="*/ 40 h 364"/>
                      <a:gd name="T18" fmla="*/ 99 w 139"/>
                      <a:gd name="T19" fmla="*/ 0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" h="364">
                        <a:moveTo>
                          <a:pt x="99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62"/>
                          <a:pt x="18" y="79"/>
                          <a:pt x="3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324"/>
                          <a:pt x="59" y="324"/>
                          <a:pt x="59" y="324"/>
                        </a:cubicBezTo>
                        <a:cubicBezTo>
                          <a:pt x="59" y="346"/>
                          <a:pt x="77" y="364"/>
                          <a:pt x="99" y="364"/>
                        </a:cubicBezTo>
                        <a:cubicBezTo>
                          <a:pt x="121" y="364"/>
                          <a:pt x="139" y="346"/>
                          <a:pt x="139" y="324"/>
                        </a:cubicBezTo>
                        <a:cubicBezTo>
                          <a:pt x="139" y="40"/>
                          <a:pt x="139" y="40"/>
                          <a:pt x="139" y="40"/>
                        </a:cubicBezTo>
                        <a:cubicBezTo>
                          <a:pt x="139" y="18"/>
                          <a:pt x="121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3518959" y="3368967"/>
                    <a:ext cx="61295" cy="85176"/>
                  </a:xfrm>
                  <a:custGeom>
                    <a:avLst/>
                    <a:gdLst>
                      <a:gd name="T0" fmla="*/ 222 w 262"/>
                      <a:gd name="T1" fmla="*/ 0 h 364"/>
                      <a:gd name="T2" fmla="*/ 40 w 262"/>
                      <a:gd name="T3" fmla="*/ 0 h 364"/>
                      <a:gd name="T4" fmla="*/ 0 w 262"/>
                      <a:gd name="T5" fmla="*/ 40 h 364"/>
                      <a:gd name="T6" fmla="*/ 0 w 262"/>
                      <a:gd name="T7" fmla="*/ 324 h 364"/>
                      <a:gd name="T8" fmla="*/ 40 w 262"/>
                      <a:gd name="T9" fmla="*/ 364 h 364"/>
                      <a:gd name="T10" fmla="*/ 222 w 262"/>
                      <a:gd name="T11" fmla="*/ 364 h 364"/>
                      <a:gd name="T12" fmla="*/ 262 w 262"/>
                      <a:gd name="T13" fmla="*/ 324 h 364"/>
                      <a:gd name="T14" fmla="*/ 262 w 262"/>
                      <a:gd name="T15" fmla="*/ 40 h 364"/>
                      <a:gd name="T16" fmla="*/ 222 w 262"/>
                      <a:gd name="T17" fmla="*/ 0 h 364"/>
                      <a:gd name="T18" fmla="*/ 183 w 262"/>
                      <a:gd name="T19" fmla="*/ 285 h 364"/>
                      <a:gd name="T20" fmla="*/ 80 w 262"/>
                      <a:gd name="T21" fmla="*/ 285 h 364"/>
                      <a:gd name="T22" fmla="*/ 80 w 262"/>
                      <a:gd name="T23" fmla="*/ 79 h 364"/>
                      <a:gd name="T24" fmla="*/ 183 w 262"/>
                      <a:gd name="T25" fmla="*/ 79 h 364"/>
                      <a:gd name="T26" fmla="*/ 183 w 262"/>
                      <a:gd name="T27" fmla="*/ 285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62" h="364">
                        <a:moveTo>
                          <a:pt x="222" y="0"/>
                        </a:move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324"/>
                          <a:pt x="0" y="324"/>
                          <a:pt x="0" y="324"/>
                        </a:cubicBezTo>
                        <a:cubicBezTo>
                          <a:pt x="0" y="346"/>
                          <a:pt x="18" y="364"/>
                          <a:pt x="40" y="364"/>
                        </a:cubicBezTo>
                        <a:cubicBezTo>
                          <a:pt x="222" y="364"/>
                          <a:pt x="222" y="364"/>
                          <a:pt x="222" y="364"/>
                        </a:cubicBezTo>
                        <a:cubicBezTo>
                          <a:pt x="244" y="364"/>
                          <a:pt x="262" y="346"/>
                          <a:pt x="262" y="324"/>
                        </a:cubicBezTo>
                        <a:cubicBezTo>
                          <a:pt x="262" y="40"/>
                          <a:pt x="262" y="40"/>
                          <a:pt x="262" y="40"/>
                        </a:cubicBezTo>
                        <a:cubicBezTo>
                          <a:pt x="262" y="18"/>
                          <a:pt x="244" y="0"/>
                          <a:pt x="222" y="0"/>
                        </a:cubicBezTo>
                        <a:close/>
                        <a:moveTo>
                          <a:pt x="183" y="285"/>
                        </a:moveTo>
                        <a:cubicBezTo>
                          <a:pt x="80" y="285"/>
                          <a:pt x="80" y="285"/>
                          <a:pt x="80" y="285"/>
                        </a:cubicBezTo>
                        <a:cubicBezTo>
                          <a:pt x="80" y="79"/>
                          <a:pt x="80" y="79"/>
                          <a:pt x="80" y="79"/>
                        </a:cubicBezTo>
                        <a:cubicBezTo>
                          <a:pt x="183" y="79"/>
                          <a:pt x="183" y="79"/>
                          <a:pt x="183" y="79"/>
                        </a:cubicBezTo>
                        <a:lnTo>
                          <a:pt x="183" y="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grpSp>
          <p:nvGrpSpPr>
            <p:cNvPr id="145" name="Group 144"/>
            <p:cNvGrpSpPr/>
            <p:nvPr/>
          </p:nvGrpSpPr>
          <p:grpSpPr>
            <a:xfrm>
              <a:off x="4600620" y="909911"/>
              <a:ext cx="3312642" cy="2536783"/>
              <a:chOff x="8000382" y="909911"/>
              <a:chExt cx="3312642" cy="2536783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8000382" y="1313186"/>
                <a:ext cx="3312642" cy="2133508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9332459" y="909911"/>
                <a:ext cx="648489" cy="648489"/>
                <a:chOff x="9332459" y="909911"/>
                <a:chExt cx="648489" cy="648489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9332459" y="909911"/>
                  <a:ext cx="648489" cy="648489"/>
                </a:xfrm>
                <a:prstGeom prst="ellipse">
                  <a:avLst/>
                </a:prstGeom>
                <a:solidFill>
                  <a:srgbClr val="43CDD9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9530746" y="1108198"/>
                  <a:ext cx="251914" cy="251915"/>
                  <a:chOff x="8208963" y="3762375"/>
                  <a:chExt cx="306387" cy="306388"/>
                </a:xfrm>
              </p:grpSpPr>
              <p:sp>
                <p:nvSpPr>
                  <p:cNvPr id="54" name="Freeform 27"/>
                  <p:cNvSpPr>
                    <a:spLocks/>
                  </p:cNvSpPr>
                  <p:nvPr/>
                </p:nvSpPr>
                <p:spPr bwMode="auto">
                  <a:xfrm>
                    <a:off x="8424863" y="3943350"/>
                    <a:ext cx="53975" cy="53975"/>
                  </a:xfrm>
                  <a:custGeom>
                    <a:avLst/>
                    <a:gdLst>
                      <a:gd name="T0" fmla="*/ 300 w 360"/>
                      <a:gd name="T1" fmla="*/ 240 h 360"/>
                      <a:gd name="T2" fmla="*/ 120 w 360"/>
                      <a:gd name="T3" fmla="*/ 240 h 360"/>
                      <a:gd name="T4" fmla="*/ 120 w 360"/>
                      <a:gd name="T5" fmla="*/ 60 h 360"/>
                      <a:gd name="T6" fmla="*/ 60 w 360"/>
                      <a:gd name="T7" fmla="*/ 0 h 360"/>
                      <a:gd name="T8" fmla="*/ 0 w 360"/>
                      <a:gd name="T9" fmla="*/ 60 h 360"/>
                      <a:gd name="T10" fmla="*/ 0 w 360"/>
                      <a:gd name="T11" fmla="*/ 300 h 360"/>
                      <a:gd name="T12" fmla="*/ 60 w 360"/>
                      <a:gd name="T13" fmla="*/ 360 h 360"/>
                      <a:gd name="T14" fmla="*/ 300 w 360"/>
                      <a:gd name="T15" fmla="*/ 360 h 360"/>
                      <a:gd name="T16" fmla="*/ 360 w 360"/>
                      <a:gd name="T17" fmla="*/ 300 h 360"/>
                      <a:gd name="T18" fmla="*/ 300 w 360"/>
                      <a:gd name="T19" fmla="*/ 240 h 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60" h="360">
                        <a:moveTo>
                          <a:pt x="300" y="240"/>
                        </a:moveTo>
                        <a:cubicBezTo>
                          <a:pt x="120" y="240"/>
                          <a:pt x="120" y="240"/>
                          <a:pt x="120" y="240"/>
                        </a:cubicBezTo>
                        <a:cubicBezTo>
                          <a:pt x="120" y="60"/>
                          <a:pt x="120" y="60"/>
                          <a:pt x="120" y="60"/>
                        </a:cubicBezTo>
                        <a:cubicBezTo>
                          <a:pt x="120" y="27"/>
                          <a:pt x="93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300"/>
                          <a:pt x="0" y="300"/>
                          <a:pt x="0" y="300"/>
                        </a:cubicBezTo>
                        <a:cubicBezTo>
                          <a:pt x="0" y="333"/>
                          <a:pt x="27" y="360"/>
                          <a:pt x="60" y="360"/>
                        </a:cubicBezTo>
                        <a:cubicBezTo>
                          <a:pt x="300" y="360"/>
                          <a:pt x="300" y="360"/>
                          <a:pt x="300" y="360"/>
                        </a:cubicBezTo>
                        <a:cubicBezTo>
                          <a:pt x="333" y="360"/>
                          <a:pt x="360" y="333"/>
                          <a:pt x="360" y="300"/>
                        </a:cubicBezTo>
                        <a:cubicBezTo>
                          <a:pt x="360" y="267"/>
                          <a:pt x="333" y="240"/>
                          <a:pt x="300" y="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28"/>
                  <p:cNvSpPr>
                    <a:spLocks/>
                  </p:cNvSpPr>
                  <p:nvPr/>
                </p:nvSpPr>
                <p:spPr bwMode="auto">
                  <a:xfrm>
                    <a:off x="8245475" y="3925888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6" name="Freeform 29"/>
                  <p:cNvSpPr>
                    <a:spLocks/>
                  </p:cNvSpPr>
                  <p:nvPr/>
                </p:nvSpPr>
                <p:spPr bwMode="auto">
                  <a:xfrm>
                    <a:off x="8245475" y="3979863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 30"/>
                  <p:cNvSpPr>
                    <a:spLocks noEditPoints="1"/>
                  </p:cNvSpPr>
                  <p:nvPr/>
                </p:nvSpPr>
                <p:spPr bwMode="auto">
                  <a:xfrm>
                    <a:off x="8208963" y="3762375"/>
                    <a:ext cx="306387" cy="306388"/>
                  </a:xfrm>
                  <a:custGeom>
                    <a:avLst/>
                    <a:gdLst>
                      <a:gd name="T0" fmla="*/ 1808 w 2048"/>
                      <a:gd name="T1" fmla="*/ 240 h 2048"/>
                      <a:gd name="T2" fmla="*/ 1628 w 2048"/>
                      <a:gd name="T3" fmla="*/ 0 h 2048"/>
                      <a:gd name="T4" fmla="*/ 1448 w 2048"/>
                      <a:gd name="T5" fmla="*/ 240 h 2048"/>
                      <a:gd name="T6" fmla="*/ 1208 w 2048"/>
                      <a:gd name="T7" fmla="*/ 180 h 2048"/>
                      <a:gd name="T8" fmla="*/ 848 w 2048"/>
                      <a:gd name="T9" fmla="*/ 180 h 2048"/>
                      <a:gd name="T10" fmla="*/ 600 w 2048"/>
                      <a:gd name="T11" fmla="*/ 240 h 2048"/>
                      <a:gd name="T12" fmla="*/ 420 w 2048"/>
                      <a:gd name="T13" fmla="*/ 0 h 2048"/>
                      <a:gd name="T14" fmla="*/ 240 w 2048"/>
                      <a:gd name="T15" fmla="*/ 240 h 2048"/>
                      <a:gd name="T16" fmla="*/ 0 w 2048"/>
                      <a:gd name="T17" fmla="*/ 420 h 2048"/>
                      <a:gd name="T18" fmla="*/ 180 w 2048"/>
                      <a:gd name="T19" fmla="*/ 1928 h 2048"/>
                      <a:gd name="T20" fmla="*/ 1508 w 2048"/>
                      <a:gd name="T21" fmla="*/ 2048 h 2048"/>
                      <a:gd name="T22" fmla="*/ 2048 w 2048"/>
                      <a:gd name="T23" fmla="*/ 420 h 2048"/>
                      <a:gd name="T24" fmla="*/ 1568 w 2048"/>
                      <a:gd name="T25" fmla="*/ 180 h 2048"/>
                      <a:gd name="T26" fmla="*/ 1688 w 2048"/>
                      <a:gd name="T27" fmla="*/ 180 h 2048"/>
                      <a:gd name="T28" fmla="*/ 1628 w 2048"/>
                      <a:gd name="T29" fmla="*/ 480 h 2048"/>
                      <a:gd name="T30" fmla="*/ 1568 w 2048"/>
                      <a:gd name="T31" fmla="*/ 180 h 2048"/>
                      <a:gd name="T32" fmla="*/ 968 w 2048"/>
                      <a:gd name="T33" fmla="*/ 300 h 2048"/>
                      <a:gd name="T34" fmla="*/ 968 w 2048"/>
                      <a:gd name="T35" fmla="*/ 180 h 2048"/>
                      <a:gd name="T36" fmla="*/ 1088 w 2048"/>
                      <a:gd name="T37" fmla="*/ 180 h 2048"/>
                      <a:gd name="T38" fmla="*/ 1028 w 2048"/>
                      <a:gd name="T39" fmla="*/ 480 h 2048"/>
                      <a:gd name="T40" fmla="*/ 968 w 2048"/>
                      <a:gd name="T41" fmla="*/ 300 h 2048"/>
                      <a:gd name="T42" fmla="*/ 420 w 2048"/>
                      <a:gd name="T43" fmla="*/ 120 h 2048"/>
                      <a:gd name="T44" fmla="*/ 480 w 2048"/>
                      <a:gd name="T45" fmla="*/ 420 h 2048"/>
                      <a:gd name="T46" fmla="*/ 360 w 2048"/>
                      <a:gd name="T47" fmla="*/ 420 h 2048"/>
                      <a:gd name="T48" fmla="*/ 1508 w 2048"/>
                      <a:gd name="T49" fmla="*/ 1928 h 2048"/>
                      <a:gd name="T50" fmla="*/ 1508 w 2048"/>
                      <a:gd name="T51" fmla="*/ 1088 h 2048"/>
                      <a:gd name="T52" fmla="*/ 1508 w 2048"/>
                      <a:gd name="T53" fmla="*/ 1928 h 2048"/>
                      <a:gd name="T54" fmla="*/ 1508 w 2048"/>
                      <a:gd name="T55" fmla="*/ 968 h 2048"/>
                      <a:gd name="T56" fmla="*/ 1148 w 2048"/>
                      <a:gd name="T57" fmla="*/ 1088 h 2048"/>
                      <a:gd name="T58" fmla="*/ 848 w 2048"/>
                      <a:gd name="T59" fmla="*/ 1148 h 2048"/>
                      <a:gd name="T60" fmla="*/ 1059 w 2048"/>
                      <a:gd name="T61" fmla="*/ 1208 h 2048"/>
                      <a:gd name="T62" fmla="*/ 908 w 2048"/>
                      <a:gd name="T63" fmla="*/ 1448 h 2048"/>
                      <a:gd name="T64" fmla="*/ 908 w 2048"/>
                      <a:gd name="T65" fmla="*/ 1568 h 2048"/>
                      <a:gd name="T66" fmla="*/ 1059 w 2048"/>
                      <a:gd name="T67" fmla="*/ 1808 h 2048"/>
                      <a:gd name="T68" fmla="*/ 120 w 2048"/>
                      <a:gd name="T69" fmla="*/ 1748 h 2048"/>
                      <a:gd name="T70" fmla="*/ 1928 w 2048"/>
                      <a:gd name="T71" fmla="*/ 848 h 2048"/>
                      <a:gd name="T72" fmla="*/ 1928 w 2048"/>
                      <a:gd name="T73" fmla="*/ 728 h 2048"/>
                      <a:gd name="T74" fmla="*/ 120 w 2048"/>
                      <a:gd name="T75" fmla="*/ 420 h 2048"/>
                      <a:gd name="T76" fmla="*/ 240 w 2048"/>
                      <a:gd name="T77" fmla="*/ 360 h 2048"/>
                      <a:gd name="T78" fmla="*/ 420 w 2048"/>
                      <a:gd name="T79" fmla="*/ 600 h 2048"/>
                      <a:gd name="T80" fmla="*/ 600 w 2048"/>
                      <a:gd name="T81" fmla="*/ 360 h 2048"/>
                      <a:gd name="T82" fmla="*/ 848 w 2048"/>
                      <a:gd name="T83" fmla="*/ 420 h 2048"/>
                      <a:gd name="T84" fmla="*/ 1208 w 2048"/>
                      <a:gd name="T85" fmla="*/ 420 h 2048"/>
                      <a:gd name="T86" fmla="*/ 1448 w 2048"/>
                      <a:gd name="T87" fmla="*/ 360 h 2048"/>
                      <a:gd name="T88" fmla="*/ 1628 w 2048"/>
                      <a:gd name="T89" fmla="*/ 600 h 2048"/>
                      <a:gd name="T90" fmla="*/ 1808 w 2048"/>
                      <a:gd name="T91" fmla="*/ 360 h 2048"/>
                      <a:gd name="T92" fmla="*/ 1928 w 2048"/>
                      <a:gd name="T93" fmla="*/ 420 h 20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2048" h="2048">
                        <a:moveTo>
                          <a:pt x="1868" y="240"/>
                        </a:moveTo>
                        <a:cubicBezTo>
                          <a:pt x="1808" y="240"/>
                          <a:pt x="1808" y="240"/>
                          <a:pt x="1808" y="240"/>
                        </a:cubicBezTo>
                        <a:cubicBezTo>
                          <a:pt x="1808" y="180"/>
                          <a:pt x="1808" y="180"/>
                          <a:pt x="1808" y="180"/>
                        </a:cubicBezTo>
                        <a:cubicBezTo>
                          <a:pt x="1808" y="81"/>
                          <a:pt x="1727" y="0"/>
                          <a:pt x="1628" y="0"/>
                        </a:cubicBezTo>
                        <a:cubicBezTo>
                          <a:pt x="1529" y="0"/>
                          <a:pt x="1448" y="81"/>
                          <a:pt x="1448" y="180"/>
                        </a:cubicBezTo>
                        <a:cubicBezTo>
                          <a:pt x="1448" y="240"/>
                          <a:pt x="1448" y="240"/>
                          <a:pt x="1448" y="240"/>
                        </a:cubicBezTo>
                        <a:cubicBezTo>
                          <a:pt x="1208" y="240"/>
                          <a:pt x="1208" y="240"/>
                          <a:pt x="1208" y="240"/>
                        </a:cubicBezTo>
                        <a:cubicBezTo>
                          <a:pt x="1208" y="180"/>
                          <a:pt x="1208" y="180"/>
                          <a:pt x="1208" y="180"/>
                        </a:cubicBezTo>
                        <a:cubicBezTo>
                          <a:pt x="1208" y="81"/>
                          <a:pt x="1127" y="0"/>
                          <a:pt x="1028" y="0"/>
                        </a:cubicBezTo>
                        <a:cubicBezTo>
                          <a:pt x="929" y="0"/>
                          <a:pt x="848" y="81"/>
                          <a:pt x="848" y="180"/>
                        </a:cubicBezTo>
                        <a:cubicBezTo>
                          <a:pt x="848" y="240"/>
                          <a:pt x="848" y="240"/>
                          <a:pt x="848" y="240"/>
                        </a:cubicBezTo>
                        <a:cubicBezTo>
                          <a:pt x="600" y="240"/>
                          <a:pt x="600" y="240"/>
                          <a:pt x="600" y="240"/>
                        </a:cubicBezTo>
                        <a:cubicBezTo>
                          <a:pt x="600" y="180"/>
                          <a:pt x="600" y="180"/>
                          <a:pt x="600" y="180"/>
                        </a:cubicBezTo>
                        <a:cubicBezTo>
                          <a:pt x="600" y="81"/>
                          <a:pt x="519" y="0"/>
                          <a:pt x="420" y="0"/>
                        </a:cubicBezTo>
                        <a:cubicBezTo>
                          <a:pt x="321" y="0"/>
                          <a:pt x="240" y="81"/>
                          <a:pt x="240" y="180"/>
                        </a:cubicBezTo>
                        <a:cubicBezTo>
                          <a:pt x="240" y="240"/>
                          <a:pt x="240" y="240"/>
                          <a:pt x="240" y="240"/>
                        </a:cubicBezTo>
                        <a:cubicBezTo>
                          <a:pt x="180" y="240"/>
                          <a:pt x="180" y="240"/>
                          <a:pt x="180" y="240"/>
                        </a:cubicBezTo>
                        <a:cubicBezTo>
                          <a:pt x="81" y="240"/>
                          <a:pt x="0" y="321"/>
                          <a:pt x="0" y="420"/>
                        </a:cubicBezTo>
                        <a:cubicBezTo>
                          <a:pt x="0" y="1748"/>
                          <a:pt x="0" y="1748"/>
                          <a:pt x="0" y="1748"/>
                        </a:cubicBezTo>
                        <a:cubicBezTo>
                          <a:pt x="0" y="1847"/>
                          <a:pt x="81" y="1928"/>
                          <a:pt x="180" y="1928"/>
                        </a:cubicBezTo>
                        <a:cubicBezTo>
                          <a:pt x="1169" y="1928"/>
                          <a:pt x="1169" y="1928"/>
                          <a:pt x="1169" y="1928"/>
                        </a:cubicBezTo>
                        <a:cubicBezTo>
                          <a:pt x="1262" y="2003"/>
                          <a:pt x="1380" y="2048"/>
                          <a:pt x="1508" y="2048"/>
                        </a:cubicBezTo>
                        <a:cubicBezTo>
                          <a:pt x="1806" y="2048"/>
                          <a:pt x="2048" y="1806"/>
                          <a:pt x="2048" y="1508"/>
                        </a:cubicBezTo>
                        <a:cubicBezTo>
                          <a:pt x="2048" y="420"/>
                          <a:pt x="2048" y="420"/>
                          <a:pt x="2048" y="420"/>
                        </a:cubicBezTo>
                        <a:cubicBezTo>
                          <a:pt x="2048" y="321"/>
                          <a:pt x="1967" y="240"/>
                          <a:pt x="1868" y="240"/>
                        </a:cubicBezTo>
                        <a:close/>
                        <a:moveTo>
                          <a:pt x="1568" y="180"/>
                        </a:moveTo>
                        <a:cubicBezTo>
                          <a:pt x="1568" y="147"/>
                          <a:pt x="1595" y="120"/>
                          <a:pt x="1628" y="120"/>
                        </a:cubicBezTo>
                        <a:cubicBezTo>
                          <a:pt x="1661" y="120"/>
                          <a:pt x="1688" y="147"/>
                          <a:pt x="1688" y="180"/>
                        </a:cubicBezTo>
                        <a:cubicBezTo>
                          <a:pt x="1688" y="420"/>
                          <a:pt x="1688" y="420"/>
                          <a:pt x="1688" y="420"/>
                        </a:cubicBezTo>
                        <a:cubicBezTo>
                          <a:pt x="1688" y="453"/>
                          <a:pt x="1661" y="480"/>
                          <a:pt x="1628" y="480"/>
                        </a:cubicBezTo>
                        <a:cubicBezTo>
                          <a:pt x="1595" y="480"/>
                          <a:pt x="1568" y="453"/>
                          <a:pt x="1568" y="420"/>
                        </a:cubicBezTo>
                        <a:lnTo>
                          <a:pt x="1568" y="180"/>
                        </a:lnTo>
                        <a:close/>
                        <a:moveTo>
                          <a:pt x="968" y="300"/>
                        </a:move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180"/>
                          <a:pt x="968" y="180"/>
                          <a:pt x="968" y="180"/>
                        </a:cubicBezTo>
                        <a:cubicBezTo>
                          <a:pt x="968" y="147"/>
                          <a:pt x="995" y="120"/>
                          <a:pt x="1028" y="120"/>
                        </a:cubicBezTo>
                        <a:cubicBezTo>
                          <a:pt x="1061" y="120"/>
                          <a:pt x="1088" y="147"/>
                          <a:pt x="1088" y="180"/>
                        </a:cubicBezTo>
                        <a:cubicBezTo>
                          <a:pt x="1088" y="420"/>
                          <a:pt x="1088" y="420"/>
                          <a:pt x="1088" y="420"/>
                        </a:cubicBezTo>
                        <a:cubicBezTo>
                          <a:pt x="1088" y="453"/>
                          <a:pt x="1061" y="480"/>
                          <a:pt x="1028" y="480"/>
                        </a:cubicBezTo>
                        <a:cubicBezTo>
                          <a:pt x="995" y="480"/>
                          <a:pt x="968" y="453"/>
                          <a:pt x="968" y="420"/>
                        </a:cubicBezTo>
                        <a:lnTo>
                          <a:pt x="968" y="300"/>
                        </a:lnTo>
                        <a:close/>
                        <a:moveTo>
                          <a:pt x="360" y="180"/>
                        </a:moveTo>
                        <a:cubicBezTo>
                          <a:pt x="360" y="147"/>
                          <a:pt x="387" y="120"/>
                          <a:pt x="420" y="120"/>
                        </a:cubicBezTo>
                        <a:cubicBezTo>
                          <a:pt x="453" y="120"/>
                          <a:pt x="480" y="147"/>
                          <a:pt x="480" y="180"/>
                        </a:cubicBezTo>
                        <a:cubicBezTo>
                          <a:pt x="480" y="420"/>
                          <a:pt x="480" y="420"/>
                          <a:pt x="480" y="420"/>
                        </a:cubicBezTo>
                        <a:cubicBezTo>
                          <a:pt x="480" y="453"/>
                          <a:pt x="453" y="480"/>
                          <a:pt x="420" y="480"/>
                        </a:cubicBezTo>
                        <a:cubicBezTo>
                          <a:pt x="387" y="480"/>
                          <a:pt x="360" y="453"/>
                          <a:pt x="360" y="420"/>
                        </a:cubicBezTo>
                        <a:lnTo>
                          <a:pt x="360" y="180"/>
                        </a:lnTo>
                        <a:close/>
                        <a:moveTo>
                          <a:pt x="1508" y="1928"/>
                        </a:moveTo>
                        <a:cubicBezTo>
                          <a:pt x="1276" y="1928"/>
                          <a:pt x="1088" y="1740"/>
                          <a:pt x="1088" y="1508"/>
                        </a:cubicBezTo>
                        <a:cubicBezTo>
                          <a:pt x="1088" y="1276"/>
                          <a:pt x="1276" y="1088"/>
                          <a:pt x="1508" y="1088"/>
                        </a:cubicBezTo>
                        <a:cubicBezTo>
                          <a:pt x="1740" y="1088"/>
                          <a:pt x="1928" y="1276"/>
                          <a:pt x="1928" y="1508"/>
                        </a:cubicBezTo>
                        <a:cubicBezTo>
                          <a:pt x="1928" y="1740"/>
                          <a:pt x="1740" y="1928"/>
                          <a:pt x="1508" y="1928"/>
                        </a:cubicBezTo>
                        <a:close/>
                        <a:moveTo>
                          <a:pt x="1928" y="1169"/>
                        </a:moveTo>
                        <a:cubicBezTo>
                          <a:pt x="1829" y="1046"/>
                          <a:pt x="1677" y="968"/>
                          <a:pt x="1508" y="968"/>
                        </a:cubicBezTo>
                        <a:cubicBezTo>
                          <a:pt x="1378" y="968"/>
                          <a:pt x="1259" y="1014"/>
                          <a:pt x="1166" y="1091"/>
                        </a:cubicBezTo>
                        <a:cubicBezTo>
                          <a:pt x="1160" y="1089"/>
                          <a:pt x="1154" y="1088"/>
                          <a:pt x="1148" y="1088"/>
                        </a:cubicBezTo>
                        <a:cubicBezTo>
                          <a:pt x="908" y="1088"/>
                          <a:pt x="908" y="1088"/>
                          <a:pt x="908" y="1088"/>
                        </a:cubicBezTo>
                        <a:cubicBezTo>
                          <a:pt x="875" y="1088"/>
                          <a:pt x="848" y="1115"/>
                          <a:pt x="848" y="1148"/>
                        </a:cubicBezTo>
                        <a:cubicBezTo>
                          <a:pt x="848" y="1181"/>
                          <a:pt x="875" y="1208"/>
                          <a:pt x="908" y="1208"/>
                        </a:cubicBezTo>
                        <a:cubicBezTo>
                          <a:pt x="1059" y="1208"/>
                          <a:pt x="1059" y="1208"/>
                          <a:pt x="1059" y="1208"/>
                        </a:cubicBezTo>
                        <a:cubicBezTo>
                          <a:pt x="1012" y="1278"/>
                          <a:pt x="981" y="1360"/>
                          <a:pt x="971" y="1448"/>
                        </a:cubicBezTo>
                        <a:cubicBezTo>
                          <a:pt x="908" y="1448"/>
                          <a:pt x="908" y="1448"/>
                          <a:pt x="908" y="1448"/>
                        </a:cubicBezTo>
                        <a:cubicBezTo>
                          <a:pt x="875" y="1448"/>
                          <a:pt x="848" y="1475"/>
                          <a:pt x="848" y="1508"/>
                        </a:cubicBezTo>
                        <a:cubicBezTo>
                          <a:pt x="848" y="1541"/>
                          <a:pt x="875" y="1568"/>
                          <a:pt x="908" y="1568"/>
                        </a:cubicBezTo>
                        <a:cubicBezTo>
                          <a:pt x="971" y="1568"/>
                          <a:pt x="971" y="1568"/>
                          <a:pt x="971" y="1568"/>
                        </a:cubicBezTo>
                        <a:cubicBezTo>
                          <a:pt x="981" y="1656"/>
                          <a:pt x="1012" y="1738"/>
                          <a:pt x="1059" y="1808"/>
                        </a:cubicBezTo>
                        <a:cubicBezTo>
                          <a:pt x="180" y="1808"/>
                          <a:pt x="180" y="1808"/>
                          <a:pt x="180" y="1808"/>
                        </a:cubicBezTo>
                        <a:cubicBezTo>
                          <a:pt x="147" y="1808"/>
                          <a:pt x="120" y="1781"/>
                          <a:pt x="120" y="1748"/>
                        </a:cubicBezTo>
                        <a:cubicBezTo>
                          <a:pt x="120" y="848"/>
                          <a:pt x="120" y="848"/>
                          <a:pt x="120" y="848"/>
                        </a:cubicBezTo>
                        <a:cubicBezTo>
                          <a:pt x="1928" y="848"/>
                          <a:pt x="1928" y="848"/>
                          <a:pt x="1928" y="848"/>
                        </a:cubicBezTo>
                        <a:lnTo>
                          <a:pt x="1928" y="1169"/>
                        </a:lnTo>
                        <a:close/>
                        <a:moveTo>
                          <a:pt x="1928" y="728"/>
                        </a:moveTo>
                        <a:cubicBezTo>
                          <a:pt x="120" y="728"/>
                          <a:pt x="120" y="728"/>
                          <a:pt x="120" y="728"/>
                        </a:cubicBezTo>
                        <a:cubicBezTo>
                          <a:pt x="120" y="420"/>
                          <a:pt x="120" y="420"/>
                          <a:pt x="120" y="420"/>
                        </a:cubicBezTo>
                        <a:cubicBezTo>
                          <a:pt x="120" y="387"/>
                          <a:pt x="147" y="360"/>
                          <a:pt x="180" y="360"/>
                        </a:cubicBezTo>
                        <a:cubicBezTo>
                          <a:pt x="240" y="360"/>
                          <a:pt x="240" y="360"/>
                          <a:pt x="240" y="360"/>
                        </a:cubicBezTo>
                        <a:cubicBezTo>
                          <a:pt x="240" y="420"/>
                          <a:pt x="240" y="420"/>
                          <a:pt x="240" y="420"/>
                        </a:cubicBezTo>
                        <a:cubicBezTo>
                          <a:pt x="240" y="519"/>
                          <a:pt x="321" y="600"/>
                          <a:pt x="420" y="600"/>
                        </a:cubicBezTo>
                        <a:cubicBezTo>
                          <a:pt x="519" y="600"/>
                          <a:pt x="600" y="519"/>
                          <a:pt x="600" y="420"/>
                        </a:cubicBezTo>
                        <a:cubicBezTo>
                          <a:pt x="600" y="360"/>
                          <a:pt x="600" y="360"/>
                          <a:pt x="600" y="360"/>
                        </a:cubicBezTo>
                        <a:cubicBezTo>
                          <a:pt x="848" y="360"/>
                          <a:pt x="848" y="360"/>
                          <a:pt x="848" y="360"/>
                        </a:cubicBezTo>
                        <a:cubicBezTo>
                          <a:pt x="848" y="420"/>
                          <a:pt x="848" y="420"/>
                          <a:pt x="848" y="420"/>
                        </a:cubicBezTo>
                        <a:cubicBezTo>
                          <a:pt x="848" y="519"/>
                          <a:pt x="929" y="600"/>
                          <a:pt x="1028" y="600"/>
                        </a:cubicBezTo>
                        <a:cubicBezTo>
                          <a:pt x="1127" y="600"/>
                          <a:pt x="1208" y="519"/>
                          <a:pt x="1208" y="420"/>
                        </a:cubicBezTo>
                        <a:cubicBezTo>
                          <a:pt x="1208" y="360"/>
                          <a:pt x="1208" y="360"/>
                          <a:pt x="1208" y="360"/>
                        </a:cubicBezTo>
                        <a:cubicBezTo>
                          <a:pt x="1448" y="360"/>
                          <a:pt x="1448" y="360"/>
                          <a:pt x="1448" y="360"/>
                        </a:cubicBezTo>
                        <a:cubicBezTo>
                          <a:pt x="1448" y="420"/>
                          <a:pt x="1448" y="420"/>
                          <a:pt x="1448" y="420"/>
                        </a:cubicBezTo>
                        <a:cubicBezTo>
                          <a:pt x="1448" y="519"/>
                          <a:pt x="1529" y="600"/>
                          <a:pt x="1628" y="600"/>
                        </a:cubicBezTo>
                        <a:cubicBezTo>
                          <a:pt x="1727" y="600"/>
                          <a:pt x="1808" y="519"/>
                          <a:pt x="1808" y="420"/>
                        </a:cubicBezTo>
                        <a:cubicBezTo>
                          <a:pt x="1808" y="360"/>
                          <a:pt x="1808" y="360"/>
                          <a:pt x="1808" y="360"/>
                        </a:cubicBezTo>
                        <a:cubicBezTo>
                          <a:pt x="1868" y="360"/>
                          <a:pt x="1868" y="360"/>
                          <a:pt x="1868" y="360"/>
                        </a:cubicBezTo>
                        <a:cubicBezTo>
                          <a:pt x="1901" y="360"/>
                          <a:pt x="1928" y="387"/>
                          <a:pt x="1928" y="420"/>
                        </a:cubicBezTo>
                        <a:lnTo>
                          <a:pt x="1928" y="7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100" name="Straight Connector 99"/>
              <p:cNvCxnSpPr/>
              <p:nvPr/>
            </p:nvCxnSpPr>
            <p:spPr>
              <a:xfrm>
                <a:off x="9656703" y="1717591"/>
                <a:ext cx="0" cy="131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/>
              <p:cNvGrpSpPr/>
              <p:nvPr/>
            </p:nvGrpSpPr>
            <p:grpSpPr>
              <a:xfrm>
                <a:off x="8638496" y="1574753"/>
                <a:ext cx="359073" cy="1390827"/>
                <a:chOff x="8638497" y="1574753"/>
                <a:chExt cx="359073" cy="1390827"/>
              </a:xfrm>
            </p:grpSpPr>
            <p:sp>
              <p:nvSpPr>
                <p:cNvPr id="99" name="TextBox 98"/>
                <p:cNvSpPr txBox="1"/>
                <p:nvPr/>
              </p:nvSpPr>
              <p:spPr>
                <a:xfrm>
                  <a:off x="8654302" y="1574753"/>
                  <a:ext cx="3274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Year</a:t>
                  </a:r>
                </a:p>
              </p:txBody>
            </p:sp>
            <p:grpSp>
              <p:nvGrpSpPr>
                <p:cNvPr id="125" name="Group 124"/>
                <p:cNvGrpSpPr/>
                <p:nvPr/>
              </p:nvGrpSpPr>
              <p:grpSpPr>
                <a:xfrm>
                  <a:off x="8638497" y="1925545"/>
                  <a:ext cx="359073" cy="1040035"/>
                  <a:chOff x="8431947" y="1925545"/>
                  <a:chExt cx="359073" cy="1040035"/>
                </a:xfrm>
              </p:grpSpPr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8435377" y="1925545"/>
                    <a:ext cx="35221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2018</a:t>
                    </a: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8435890" y="2208427"/>
                    <a:ext cx="35118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2019</a:t>
                    </a: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8431947" y="2491310"/>
                    <a:ext cx="359073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2020</a:t>
                    </a:r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8431947" y="2780914"/>
                    <a:ext cx="35368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2021</a:t>
                    </a:r>
                  </a:p>
                </p:txBody>
              </p:sp>
            </p:grpSp>
          </p:grpSp>
          <p:grpSp>
            <p:nvGrpSpPr>
              <p:cNvPr id="129" name="Group 128"/>
              <p:cNvGrpSpPr/>
              <p:nvPr/>
            </p:nvGrpSpPr>
            <p:grpSpPr>
              <a:xfrm>
                <a:off x="10044353" y="1574753"/>
                <a:ext cx="630557" cy="1367721"/>
                <a:chOff x="10044354" y="1574753"/>
                <a:chExt cx="630557" cy="1367721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10109436" y="1574753"/>
                  <a:ext cx="5003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Values</a:t>
                  </a: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10044354" y="1925545"/>
                  <a:ext cx="630557" cy="1016929"/>
                  <a:chOff x="10002235" y="1925545"/>
                  <a:chExt cx="630557" cy="1016929"/>
                </a:xfrm>
              </p:grpSpPr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10024965" y="1925545"/>
                    <a:ext cx="5850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- 3.567%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04158" y="2201504"/>
                    <a:ext cx="62671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+ 1.007%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0002235" y="2468204"/>
                    <a:ext cx="63055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+ 2.012%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0002235" y="2757808"/>
                    <a:ext cx="62901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+ 4,031%</a:t>
                    </a:r>
                  </a:p>
                </p:txBody>
              </p:sp>
            </p:grpSp>
          </p:grpSp>
        </p:grpSp>
        <p:grpSp>
          <p:nvGrpSpPr>
            <p:cNvPr id="155" name="Group 154"/>
            <p:cNvGrpSpPr/>
            <p:nvPr/>
          </p:nvGrpSpPr>
          <p:grpSpPr>
            <a:xfrm>
              <a:off x="8293784" y="909911"/>
              <a:ext cx="3312642" cy="2536782"/>
              <a:chOff x="8594812" y="909911"/>
              <a:chExt cx="3312642" cy="2536782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8594812" y="1313186"/>
                <a:ext cx="3312642" cy="2133507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9926921" y="909911"/>
                <a:ext cx="648489" cy="648489"/>
                <a:chOff x="3752994" y="2076676"/>
                <a:chExt cx="702967" cy="702967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3752994" y="2076676"/>
                  <a:ext cx="702967" cy="702967"/>
                </a:xfrm>
                <a:prstGeom prst="ellipse">
                  <a:avLst/>
                </a:prstGeom>
                <a:solidFill>
                  <a:srgbClr val="BABABA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3919769" y="2340342"/>
                  <a:ext cx="369417" cy="175634"/>
                  <a:chOff x="4254500" y="2100263"/>
                  <a:chExt cx="1906588" cy="906463"/>
                </a:xfrm>
              </p:grpSpPr>
              <p:sp>
                <p:nvSpPr>
                  <p:cNvPr id="150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4254500" y="2100263"/>
                    <a:ext cx="1906588" cy="906463"/>
                  </a:xfrm>
                  <a:custGeom>
                    <a:avLst/>
                    <a:gdLst>
                      <a:gd name="T0" fmla="*/ 1831 w 2048"/>
                      <a:gd name="T1" fmla="*/ 0 h 970"/>
                      <a:gd name="T2" fmla="*/ 1613 w 2048"/>
                      <a:gd name="T3" fmla="*/ 217 h 970"/>
                      <a:gd name="T4" fmla="*/ 1648 w 2048"/>
                      <a:gd name="T5" fmla="*/ 336 h 970"/>
                      <a:gd name="T6" fmla="*/ 1413 w 2048"/>
                      <a:gd name="T7" fmla="*/ 571 h 970"/>
                      <a:gd name="T8" fmla="*/ 1295 w 2048"/>
                      <a:gd name="T9" fmla="*/ 535 h 970"/>
                      <a:gd name="T10" fmla="*/ 1173 w 2048"/>
                      <a:gd name="T11" fmla="*/ 573 h 970"/>
                      <a:gd name="T12" fmla="*/ 935 w 2048"/>
                      <a:gd name="T13" fmla="*/ 336 h 970"/>
                      <a:gd name="T14" fmla="*/ 971 w 2048"/>
                      <a:gd name="T15" fmla="*/ 217 h 970"/>
                      <a:gd name="T16" fmla="*/ 753 w 2048"/>
                      <a:gd name="T17" fmla="*/ 0 h 970"/>
                      <a:gd name="T18" fmla="*/ 536 w 2048"/>
                      <a:gd name="T19" fmla="*/ 217 h 970"/>
                      <a:gd name="T20" fmla="*/ 571 w 2048"/>
                      <a:gd name="T21" fmla="*/ 336 h 970"/>
                      <a:gd name="T22" fmla="*/ 336 w 2048"/>
                      <a:gd name="T23" fmla="*/ 571 h 970"/>
                      <a:gd name="T24" fmla="*/ 217 w 2048"/>
                      <a:gd name="T25" fmla="*/ 535 h 970"/>
                      <a:gd name="T26" fmla="*/ 0 w 2048"/>
                      <a:gd name="T27" fmla="*/ 753 h 970"/>
                      <a:gd name="T28" fmla="*/ 217 w 2048"/>
                      <a:gd name="T29" fmla="*/ 970 h 970"/>
                      <a:gd name="T30" fmla="*/ 435 w 2048"/>
                      <a:gd name="T31" fmla="*/ 753 h 970"/>
                      <a:gd name="T32" fmla="*/ 400 w 2048"/>
                      <a:gd name="T33" fmla="*/ 634 h 970"/>
                      <a:gd name="T34" fmla="*/ 635 w 2048"/>
                      <a:gd name="T35" fmla="*/ 399 h 970"/>
                      <a:gd name="T36" fmla="*/ 753 w 2048"/>
                      <a:gd name="T37" fmla="*/ 435 h 970"/>
                      <a:gd name="T38" fmla="*/ 872 w 2048"/>
                      <a:gd name="T39" fmla="*/ 399 h 970"/>
                      <a:gd name="T40" fmla="*/ 1110 w 2048"/>
                      <a:gd name="T41" fmla="*/ 638 h 970"/>
                      <a:gd name="T42" fmla="*/ 1077 w 2048"/>
                      <a:gd name="T43" fmla="*/ 753 h 970"/>
                      <a:gd name="T44" fmla="*/ 1295 w 2048"/>
                      <a:gd name="T45" fmla="*/ 970 h 970"/>
                      <a:gd name="T46" fmla="*/ 1512 w 2048"/>
                      <a:gd name="T47" fmla="*/ 753 h 970"/>
                      <a:gd name="T48" fmla="*/ 1477 w 2048"/>
                      <a:gd name="T49" fmla="*/ 634 h 970"/>
                      <a:gd name="T50" fmla="*/ 1712 w 2048"/>
                      <a:gd name="T51" fmla="*/ 399 h 970"/>
                      <a:gd name="T52" fmla="*/ 1831 w 2048"/>
                      <a:gd name="T53" fmla="*/ 435 h 970"/>
                      <a:gd name="T54" fmla="*/ 2048 w 2048"/>
                      <a:gd name="T55" fmla="*/ 217 h 970"/>
                      <a:gd name="T56" fmla="*/ 1831 w 2048"/>
                      <a:gd name="T57" fmla="*/ 0 h 970"/>
                      <a:gd name="T58" fmla="*/ 217 w 2048"/>
                      <a:gd name="T59" fmla="*/ 880 h 970"/>
                      <a:gd name="T60" fmla="*/ 90 w 2048"/>
                      <a:gd name="T61" fmla="*/ 753 h 970"/>
                      <a:gd name="T62" fmla="*/ 217 w 2048"/>
                      <a:gd name="T63" fmla="*/ 625 h 970"/>
                      <a:gd name="T64" fmla="*/ 345 w 2048"/>
                      <a:gd name="T65" fmla="*/ 753 h 970"/>
                      <a:gd name="T66" fmla="*/ 217 w 2048"/>
                      <a:gd name="T67" fmla="*/ 880 h 970"/>
                      <a:gd name="T68" fmla="*/ 753 w 2048"/>
                      <a:gd name="T69" fmla="*/ 345 h 970"/>
                      <a:gd name="T70" fmla="*/ 626 w 2048"/>
                      <a:gd name="T71" fmla="*/ 217 h 970"/>
                      <a:gd name="T72" fmla="*/ 753 w 2048"/>
                      <a:gd name="T73" fmla="*/ 90 h 970"/>
                      <a:gd name="T74" fmla="*/ 881 w 2048"/>
                      <a:gd name="T75" fmla="*/ 217 h 970"/>
                      <a:gd name="T76" fmla="*/ 753 w 2048"/>
                      <a:gd name="T77" fmla="*/ 345 h 970"/>
                      <a:gd name="T78" fmla="*/ 1295 w 2048"/>
                      <a:gd name="T79" fmla="*/ 880 h 970"/>
                      <a:gd name="T80" fmla="*/ 1167 w 2048"/>
                      <a:gd name="T81" fmla="*/ 753 h 970"/>
                      <a:gd name="T82" fmla="*/ 1295 w 2048"/>
                      <a:gd name="T83" fmla="*/ 625 h 970"/>
                      <a:gd name="T84" fmla="*/ 1422 w 2048"/>
                      <a:gd name="T85" fmla="*/ 753 h 970"/>
                      <a:gd name="T86" fmla="*/ 1295 w 2048"/>
                      <a:gd name="T87" fmla="*/ 880 h 970"/>
                      <a:gd name="T88" fmla="*/ 1831 w 2048"/>
                      <a:gd name="T89" fmla="*/ 345 h 970"/>
                      <a:gd name="T90" fmla="*/ 1703 w 2048"/>
                      <a:gd name="T91" fmla="*/ 217 h 970"/>
                      <a:gd name="T92" fmla="*/ 1831 w 2048"/>
                      <a:gd name="T93" fmla="*/ 90 h 970"/>
                      <a:gd name="T94" fmla="*/ 1958 w 2048"/>
                      <a:gd name="T95" fmla="*/ 217 h 970"/>
                      <a:gd name="T96" fmla="*/ 1831 w 2048"/>
                      <a:gd name="T97" fmla="*/ 345 h 9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048" h="970">
                        <a:moveTo>
                          <a:pt x="1831" y="0"/>
                        </a:moveTo>
                        <a:cubicBezTo>
                          <a:pt x="1711" y="0"/>
                          <a:pt x="1613" y="97"/>
                          <a:pt x="1613" y="217"/>
                        </a:cubicBezTo>
                        <a:cubicBezTo>
                          <a:pt x="1613" y="261"/>
                          <a:pt x="1626" y="302"/>
                          <a:pt x="1648" y="336"/>
                        </a:cubicBezTo>
                        <a:cubicBezTo>
                          <a:pt x="1413" y="571"/>
                          <a:pt x="1413" y="571"/>
                          <a:pt x="1413" y="571"/>
                        </a:cubicBezTo>
                        <a:cubicBezTo>
                          <a:pt x="1379" y="548"/>
                          <a:pt x="1339" y="535"/>
                          <a:pt x="1295" y="535"/>
                        </a:cubicBezTo>
                        <a:cubicBezTo>
                          <a:pt x="1250" y="535"/>
                          <a:pt x="1207" y="549"/>
                          <a:pt x="1173" y="573"/>
                        </a:cubicBezTo>
                        <a:cubicBezTo>
                          <a:pt x="935" y="336"/>
                          <a:pt x="935" y="336"/>
                          <a:pt x="935" y="336"/>
                        </a:cubicBezTo>
                        <a:cubicBezTo>
                          <a:pt x="958" y="302"/>
                          <a:pt x="971" y="261"/>
                          <a:pt x="971" y="217"/>
                        </a:cubicBezTo>
                        <a:cubicBezTo>
                          <a:pt x="971" y="97"/>
                          <a:pt x="873" y="0"/>
                          <a:pt x="753" y="0"/>
                        </a:cubicBezTo>
                        <a:cubicBezTo>
                          <a:pt x="633" y="0"/>
                          <a:pt x="536" y="97"/>
                          <a:pt x="536" y="217"/>
                        </a:cubicBezTo>
                        <a:cubicBezTo>
                          <a:pt x="536" y="261"/>
                          <a:pt x="549" y="302"/>
                          <a:pt x="571" y="336"/>
                        </a:cubicBezTo>
                        <a:cubicBezTo>
                          <a:pt x="336" y="571"/>
                          <a:pt x="336" y="571"/>
                          <a:pt x="336" y="571"/>
                        </a:cubicBezTo>
                        <a:cubicBezTo>
                          <a:pt x="302" y="548"/>
                          <a:pt x="261" y="535"/>
                          <a:pt x="217" y="535"/>
                        </a:cubicBezTo>
                        <a:cubicBezTo>
                          <a:pt x="98" y="535"/>
                          <a:pt x="0" y="633"/>
                          <a:pt x="0" y="753"/>
                        </a:cubicBezTo>
                        <a:cubicBezTo>
                          <a:pt x="0" y="873"/>
                          <a:pt x="98" y="970"/>
                          <a:pt x="217" y="970"/>
                        </a:cubicBezTo>
                        <a:cubicBezTo>
                          <a:pt x="337" y="970"/>
                          <a:pt x="435" y="873"/>
                          <a:pt x="435" y="753"/>
                        </a:cubicBezTo>
                        <a:cubicBezTo>
                          <a:pt x="435" y="709"/>
                          <a:pt x="422" y="668"/>
                          <a:pt x="400" y="634"/>
                        </a:cubicBezTo>
                        <a:cubicBezTo>
                          <a:pt x="635" y="399"/>
                          <a:pt x="635" y="399"/>
                          <a:pt x="635" y="399"/>
                        </a:cubicBezTo>
                        <a:cubicBezTo>
                          <a:pt x="669" y="422"/>
                          <a:pt x="709" y="435"/>
                          <a:pt x="753" y="435"/>
                        </a:cubicBezTo>
                        <a:cubicBezTo>
                          <a:pt x="797" y="435"/>
                          <a:pt x="838" y="422"/>
                          <a:pt x="872" y="399"/>
                        </a:cubicBezTo>
                        <a:cubicBezTo>
                          <a:pt x="1110" y="638"/>
                          <a:pt x="1110" y="638"/>
                          <a:pt x="1110" y="638"/>
                        </a:cubicBezTo>
                        <a:cubicBezTo>
                          <a:pt x="1090" y="671"/>
                          <a:pt x="1077" y="711"/>
                          <a:pt x="1077" y="753"/>
                        </a:cubicBezTo>
                        <a:cubicBezTo>
                          <a:pt x="1077" y="873"/>
                          <a:pt x="1175" y="970"/>
                          <a:pt x="1295" y="970"/>
                        </a:cubicBezTo>
                        <a:cubicBezTo>
                          <a:pt x="1415" y="970"/>
                          <a:pt x="1512" y="873"/>
                          <a:pt x="1512" y="753"/>
                        </a:cubicBezTo>
                        <a:cubicBezTo>
                          <a:pt x="1512" y="709"/>
                          <a:pt x="1499" y="668"/>
                          <a:pt x="1477" y="634"/>
                        </a:cubicBezTo>
                        <a:cubicBezTo>
                          <a:pt x="1712" y="399"/>
                          <a:pt x="1712" y="399"/>
                          <a:pt x="1712" y="399"/>
                        </a:cubicBezTo>
                        <a:cubicBezTo>
                          <a:pt x="1746" y="422"/>
                          <a:pt x="1787" y="435"/>
                          <a:pt x="1831" y="435"/>
                        </a:cubicBezTo>
                        <a:cubicBezTo>
                          <a:pt x="1950" y="435"/>
                          <a:pt x="2048" y="337"/>
                          <a:pt x="2048" y="217"/>
                        </a:cubicBezTo>
                        <a:cubicBezTo>
                          <a:pt x="2048" y="97"/>
                          <a:pt x="1950" y="0"/>
                          <a:pt x="1831" y="0"/>
                        </a:cubicBezTo>
                        <a:close/>
                        <a:moveTo>
                          <a:pt x="217" y="880"/>
                        </a:moveTo>
                        <a:cubicBezTo>
                          <a:pt x="147" y="880"/>
                          <a:pt x="90" y="823"/>
                          <a:pt x="90" y="753"/>
                        </a:cubicBezTo>
                        <a:cubicBezTo>
                          <a:pt x="90" y="682"/>
                          <a:pt x="147" y="625"/>
                          <a:pt x="217" y="625"/>
                        </a:cubicBezTo>
                        <a:cubicBezTo>
                          <a:pt x="288" y="625"/>
                          <a:pt x="345" y="682"/>
                          <a:pt x="345" y="753"/>
                        </a:cubicBezTo>
                        <a:cubicBezTo>
                          <a:pt x="345" y="823"/>
                          <a:pt x="288" y="880"/>
                          <a:pt x="217" y="880"/>
                        </a:cubicBezTo>
                        <a:close/>
                        <a:moveTo>
                          <a:pt x="753" y="345"/>
                        </a:moveTo>
                        <a:cubicBezTo>
                          <a:pt x="683" y="345"/>
                          <a:pt x="626" y="288"/>
                          <a:pt x="626" y="217"/>
                        </a:cubicBezTo>
                        <a:cubicBezTo>
                          <a:pt x="626" y="147"/>
                          <a:pt x="683" y="90"/>
                          <a:pt x="753" y="90"/>
                        </a:cubicBezTo>
                        <a:cubicBezTo>
                          <a:pt x="823" y="90"/>
                          <a:pt x="881" y="147"/>
                          <a:pt x="881" y="217"/>
                        </a:cubicBezTo>
                        <a:cubicBezTo>
                          <a:pt x="881" y="288"/>
                          <a:pt x="823" y="345"/>
                          <a:pt x="753" y="345"/>
                        </a:cubicBezTo>
                        <a:close/>
                        <a:moveTo>
                          <a:pt x="1295" y="880"/>
                        </a:moveTo>
                        <a:cubicBezTo>
                          <a:pt x="1225" y="880"/>
                          <a:pt x="1167" y="823"/>
                          <a:pt x="1167" y="753"/>
                        </a:cubicBezTo>
                        <a:cubicBezTo>
                          <a:pt x="1167" y="682"/>
                          <a:pt x="1225" y="625"/>
                          <a:pt x="1295" y="625"/>
                        </a:cubicBezTo>
                        <a:cubicBezTo>
                          <a:pt x="1365" y="625"/>
                          <a:pt x="1422" y="682"/>
                          <a:pt x="1422" y="753"/>
                        </a:cubicBezTo>
                        <a:cubicBezTo>
                          <a:pt x="1422" y="823"/>
                          <a:pt x="1365" y="880"/>
                          <a:pt x="1295" y="880"/>
                        </a:cubicBezTo>
                        <a:close/>
                        <a:moveTo>
                          <a:pt x="1831" y="345"/>
                        </a:moveTo>
                        <a:cubicBezTo>
                          <a:pt x="1760" y="345"/>
                          <a:pt x="1703" y="288"/>
                          <a:pt x="1703" y="217"/>
                        </a:cubicBezTo>
                        <a:cubicBezTo>
                          <a:pt x="1703" y="147"/>
                          <a:pt x="1760" y="90"/>
                          <a:pt x="1831" y="90"/>
                        </a:cubicBezTo>
                        <a:cubicBezTo>
                          <a:pt x="1901" y="90"/>
                          <a:pt x="1958" y="147"/>
                          <a:pt x="1958" y="217"/>
                        </a:cubicBezTo>
                        <a:cubicBezTo>
                          <a:pt x="1958" y="288"/>
                          <a:pt x="1901" y="345"/>
                          <a:pt x="1831" y="3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1" name="Freeform 6"/>
                  <p:cNvSpPr>
                    <a:spLocks/>
                  </p:cNvSpPr>
                  <p:nvPr/>
                </p:nvSpPr>
                <p:spPr bwMode="auto">
                  <a:xfrm>
                    <a:off x="4752975" y="2598738"/>
                    <a:ext cx="176213" cy="174625"/>
                  </a:xfrm>
                  <a:custGeom>
                    <a:avLst/>
                    <a:gdLst>
                      <a:gd name="T0" fmla="*/ 172 w 190"/>
                      <a:gd name="T1" fmla="*/ 18 h 186"/>
                      <a:gd name="T2" fmla="*/ 109 w 190"/>
                      <a:gd name="T3" fmla="*/ 18 h 186"/>
                      <a:gd name="T4" fmla="*/ 17 w 190"/>
                      <a:gd name="T5" fmla="*/ 109 h 186"/>
                      <a:gd name="T6" fmla="*/ 17 w 190"/>
                      <a:gd name="T7" fmla="*/ 173 h 186"/>
                      <a:gd name="T8" fmla="*/ 49 w 190"/>
                      <a:gd name="T9" fmla="*/ 186 h 186"/>
                      <a:gd name="T10" fmla="*/ 81 w 190"/>
                      <a:gd name="T11" fmla="*/ 173 h 186"/>
                      <a:gd name="T12" fmla="*/ 172 w 190"/>
                      <a:gd name="T13" fmla="*/ 81 h 186"/>
                      <a:gd name="T14" fmla="*/ 172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2" y="18"/>
                        </a:moveTo>
                        <a:cubicBezTo>
                          <a:pt x="155" y="0"/>
                          <a:pt x="126" y="0"/>
                          <a:pt x="109" y="18"/>
                        </a:cubicBezTo>
                        <a:cubicBezTo>
                          <a:pt x="17" y="109"/>
                          <a:pt x="17" y="109"/>
                          <a:pt x="17" y="109"/>
                        </a:cubicBezTo>
                        <a:cubicBezTo>
                          <a:pt x="0" y="127"/>
                          <a:pt x="0" y="155"/>
                          <a:pt x="17" y="173"/>
                        </a:cubicBezTo>
                        <a:cubicBezTo>
                          <a:pt x="26" y="182"/>
                          <a:pt x="37" y="186"/>
                          <a:pt x="49" y="186"/>
                        </a:cubicBezTo>
                        <a:cubicBezTo>
                          <a:pt x="60" y="186"/>
                          <a:pt x="72" y="182"/>
                          <a:pt x="81" y="173"/>
                        </a:cubicBezTo>
                        <a:cubicBezTo>
                          <a:pt x="172" y="81"/>
                          <a:pt x="172" y="81"/>
                          <a:pt x="172" y="81"/>
                        </a:cubicBezTo>
                        <a:cubicBezTo>
                          <a:pt x="190" y="64"/>
                          <a:pt x="190" y="35"/>
                          <a:pt x="172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Freeform 7"/>
                  <p:cNvSpPr>
                    <a:spLocks/>
                  </p:cNvSpPr>
                  <p:nvPr/>
                </p:nvSpPr>
                <p:spPr bwMode="auto">
                  <a:xfrm>
                    <a:off x="5486400" y="2330451"/>
                    <a:ext cx="177800" cy="174625"/>
                  </a:xfrm>
                  <a:custGeom>
                    <a:avLst/>
                    <a:gdLst>
                      <a:gd name="T0" fmla="*/ 173 w 190"/>
                      <a:gd name="T1" fmla="*/ 18 h 186"/>
                      <a:gd name="T2" fmla="*/ 109 w 190"/>
                      <a:gd name="T3" fmla="*/ 18 h 186"/>
                      <a:gd name="T4" fmla="*/ 18 w 190"/>
                      <a:gd name="T5" fmla="*/ 109 h 186"/>
                      <a:gd name="T6" fmla="*/ 18 w 190"/>
                      <a:gd name="T7" fmla="*/ 173 h 186"/>
                      <a:gd name="T8" fmla="*/ 50 w 190"/>
                      <a:gd name="T9" fmla="*/ 186 h 186"/>
                      <a:gd name="T10" fmla="*/ 81 w 190"/>
                      <a:gd name="T11" fmla="*/ 173 h 186"/>
                      <a:gd name="T12" fmla="*/ 173 w 190"/>
                      <a:gd name="T13" fmla="*/ 81 h 186"/>
                      <a:gd name="T14" fmla="*/ 173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3" y="18"/>
                        </a:moveTo>
                        <a:cubicBezTo>
                          <a:pt x="155" y="0"/>
                          <a:pt x="127" y="0"/>
                          <a:pt x="109" y="18"/>
                        </a:cubicBezTo>
                        <a:cubicBezTo>
                          <a:pt x="18" y="109"/>
                          <a:pt x="18" y="109"/>
                          <a:pt x="18" y="109"/>
                        </a:cubicBezTo>
                        <a:cubicBezTo>
                          <a:pt x="0" y="127"/>
                          <a:pt x="0" y="155"/>
                          <a:pt x="18" y="173"/>
                        </a:cubicBezTo>
                        <a:cubicBezTo>
                          <a:pt x="27" y="182"/>
                          <a:pt x="38" y="186"/>
                          <a:pt x="50" y="186"/>
                        </a:cubicBezTo>
                        <a:cubicBezTo>
                          <a:pt x="61" y="186"/>
                          <a:pt x="73" y="181"/>
                          <a:pt x="81" y="173"/>
                        </a:cubicBezTo>
                        <a:cubicBezTo>
                          <a:pt x="173" y="81"/>
                          <a:pt x="173" y="81"/>
                          <a:pt x="173" y="81"/>
                        </a:cubicBezTo>
                        <a:cubicBezTo>
                          <a:pt x="190" y="64"/>
                          <a:pt x="190" y="35"/>
                          <a:pt x="173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153" name="TextBox 152"/>
              <p:cNvSpPr txBox="1"/>
              <p:nvPr/>
            </p:nvSpPr>
            <p:spPr>
              <a:xfrm>
                <a:off x="9385517" y="2498981"/>
                <a:ext cx="15687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chemeClr val="bg1"/>
                    </a:solidFill>
                  </a:rPr>
                  <a:t>Market Value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9023276" y="1781824"/>
                <a:ext cx="25099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$ 1,672,054</a:t>
                </a:r>
              </a:p>
            </p:txBody>
          </p:sp>
        </p:grpSp>
      </p:grpSp>
      <p:grpSp>
        <p:nvGrpSpPr>
          <p:cNvPr id="160" name="Group 1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7915" y="3813731"/>
            <a:ext cx="10456171" cy="2332715"/>
            <a:chOff x="867913" y="3748096"/>
            <a:chExt cx="10456171" cy="2332715"/>
          </a:xfrm>
        </p:grpSpPr>
        <p:grpSp>
          <p:nvGrpSpPr>
            <p:cNvPr id="159" name="Group 158"/>
            <p:cNvGrpSpPr/>
            <p:nvPr/>
          </p:nvGrpSpPr>
          <p:grpSpPr>
            <a:xfrm>
              <a:off x="6420243" y="3748096"/>
              <a:ext cx="4903841" cy="2332715"/>
              <a:chOff x="6420243" y="3748096"/>
              <a:chExt cx="4903841" cy="2332715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42024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aphicFrame>
            <p:nvGraphicFramePr>
              <p:cNvPr id="74" name="Chart 73"/>
              <p:cNvGraphicFramePr/>
              <p:nvPr>
                <p:extLst>
                  <p:ext uri="{D42A27DB-BD31-4B8C-83A1-F6EECF244321}">
                    <p14:modId xmlns:p14="http://schemas.microsoft.com/office/powerpoint/2010/main" val="2025475888"/>
                  </p:ext>
                </p:extLst>
              </p:nvPr>
            </p:nvGraphicFramePr>
            <p:xfrm>
              <a:off x="6643576" y="3904879"/>
              <a:ext cx="4572304" cy="2125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</p:grpSp>
        <p:grpSp>
          <p:nvGrpSpPr>
            <p:cNvPr id="158" name="Group 157"/>
            <p:cNvGrpSpPr/>
            <p:nvPr/>
          </p:nvGrpSpPr>
          <p:grpSpPr>
            <a:xfrm>
              <a:off x="867913" y="3748096"/>
              <a:ext cx="4903841" cy="2332715"/>
              <a:chOff x="867913" y="3748096"/>
              <a:chExt cx="4903841" cy="2332715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86791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1031809" y="4580194"/>
                <a:ext cx="4576049" cy="1107996"/>
                <a:chOff x="956839" y="4250293"/>
                <a:chExt cx="4576049" cy="1107996"/>
              </a:xfrm>
            </p:grpSpPr>
            <p:sp>
              <p:nvSpPr>
                <p:cNvPr id="83" name="TextBox 82"/>
                <p:cNvSpPr txBox="1"/>
                <p:nvPr/>
              </p:nvSpPr>
              <p:spPr>
                <a:xfrm>
                  <a:off x="3784011" y="4250293"/>
                  <a:ext cx="1748877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200" b="1" dirty="0"/>
                    <a:t>75%</a:t>
                  </a: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3664578" y="4397098"/>
                  <a:ext cx="0" cy="814387"/>
                </a:xfrm>
                <a:prstGeom prst="line">
                  <a:avLst/>
                </a:prstGeom>
                <a:ln>
                  <a:solidFill>
                    <a:srgbClr val="3035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/>
                <p:cNvSpPr txBox="1"/>
                <p:nvPr/>
              </p:nvSpPr>
              <p:spPr>
                <a:xfrm>
                  <a:off x="956839" y="4311849"/>
                  <a:ext cx="2588306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30353F"/>
                      </a:solidFill>
                    </a:rPr>
                    <a:t>Lorem ipsum dolor sit amet, consectetur adipiscing elit. Etiam vulputate est a convallis placerat. Orci varius</a:t>
                  </a:r>
                </a:p>
              </p:txBody>
            </p:sp>
          </p:grpSp>
          <p:sp>
            <p:nvSpPr>
              <p:cNvPr id="157" name="TextBox 156"/>
              <p:cNvSpPr txBox="1"/>
              <p:nvPr/>
            </p:nvSpPr>
            <p:spPr>
              <a:xfrm>
                <a:off x="2069843" y="3956466"/>
                <a:ext cx="24999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tabLst>
                    <a:tab pos="347663" algn="l"/>
                  </a:tabLst>
                </a:pPr>
                <a:r>
                  <a:rPr lang="en-US" sz="2400" dirty="0">
                    <a:solidFill>
                      <a:srgbClr val="30353F"/>
                    </a:solidFill>
                    <a:latin typeface="+mj-lt"/>
                  </a:rPr>
                  <a:t>INCOME PERCENTAGE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 descr="This is a chart."/>
          <p:cNvGraphicFramePr/>
          <p:nvPr>
            <p:extLst>
              <p:ext uri="{D42A27DB-BD31-4B8C-83A1-F6EECF244321}">
                <p14:modId xmlns:p14="http://schemas.microsoft.com/office/powerpoint/2010/main" val="1649322327"/>
              </p:ext>
            </p:extLst>
          </p:nvPr>
        </p:nvGraphicFramePr>
        <p:xfrm>
          <a:off x="381000" y="1009651"/>
          <a:ext cx="11430000" cy="241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Freeform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600665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 descr="This is a map of the world. "/>
          <p:cNvGrpSpPr/>
          <p:nvPr/>
        </p:nvGrpSpPr>
        <p:grpSpPr>
          <a:xfrm>
            <a:off x="992857" y="4094288"/>
            <a:ext cx="3525188" cy="2276532"/>
            <a:chOff x="889853" y="4094287"/>
            <a:chExt cx="4172670" cy="2694670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3"/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7"/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2"/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85"/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0"/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25"/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0"/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34"/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0"/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65"/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32" name="Freeform 29"/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4" name="Group 193"/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26" name="Freeform 24"/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113"/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171"/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01" name="Group 200"/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45"/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57"/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59"/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2"/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74"/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76"/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87"/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91"/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93"/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99"/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100"/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101"/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104"/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105"/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107"/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121"/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122"/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131"/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37"/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38"/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39"/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145"/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146"/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147"/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48"/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69"/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73"/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" name="Freeform 10"/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5"/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61"/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8"/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0"/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1"/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73"/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3"/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120"/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126"/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127"/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132"/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35"/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152"/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154"/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166"/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72"/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74"/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89"/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90"/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96"/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109"/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123"/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4" name="Freeform 12"/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117"/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124"/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2" name="Group 191"/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23" name="Freeform 21"/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3" name="Freeform 75"/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Freeform 88"/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2" name="Freeform 94"/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114"/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128"/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129"/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143"/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Freeform 160"/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0" name="Freeform 162"/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167"/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175"/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84" name="Freeform 176"/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58"/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2"/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64"/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65"/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77"/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79"/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4"/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86"/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92"/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95"/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97"/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98"/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102"/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103"/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106"/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108"/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111"/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112"/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115"/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116"/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118"/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119"/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133"/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36"/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41"/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42"/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44"/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49"/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50"/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151"/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153"/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155"/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156"/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157"/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159"/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164"/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168"/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70"/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77"/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78"/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79"/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80"/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29" name="Straight Connector 2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68114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79" idx="19"/>
          </p:cNvCxnSpPr>
          <p:nvPr/>
        </p:nvCxnSpPr>
        <p:spPr>
          <a:xfrm flipV="1">
            <a:off x="1871595" y="4515221"/>
            <a:ext cx="4261343" cy="744383"/>
          </a:xfrm>
          <a:prstGeom prst="bentConnector3">
            <a:avLst>
              <a:gd name="adj1" fmla="val 8843"/>
            </a:avLst>
          </a:prstGeom>
          <a:ln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1" idx="13"/>
          </p:cNvCxnSpPr>
          <p:nvPr/>
        </p:nvCxnSpPr>
        <p:spPr>
          <a:xfrm flipV="1">
            <a:off x="3064692" y="5216322"/>
            <a:ext cx="3068246" cy="391268"/>
          </a:xfrm>
          <a:prstGeom prst="bentConnector3">
            <a:avLst>
              <a:gd name="adj1" fmla="val 9450"/>
            </a:avLst>
          </a:prstGeom>
          <a:ln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4" idx="10"/>
          </p:cNvCxnSpPr>
          <p:nvPr/>
        </p:nvCxnSpPr>
        <p:spPr>
          <a:xfrm flipV="1">
            <a:off x="4155438" y="5931882"/>
            <a:ext cx="1974415" cy="52936"/>
          </a:xfrm>
          <a:prstGeom prst="bentConnector3">
            <a:avLst>
              <a:gd name="adj1" fmla="val 6724"/>
            </a:avLst>
          </a:prstGeom>
          <a:ln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 descr="This is an icon symbolizing geographic location."/>
          <p:cNvSpPr/>
          <p:nvPr/>
        </p:nvSpPr>
        <p:spPr>
          <a:xfrm>
            <a:off x="6042973" y="4422217"/>
            <a:ext cx="193593" cy="193593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130474"/>
            <a:ext cx="193593" cy="193593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Oval 2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838731"/>
            <a:ext cx="193593" cy="193593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30" name="Chart 229" descr="This is a chart. "/>
          <p:cNvGraphicFramePr/>
          <p:nvPr>
            <p:extLst>
              <p:ext uri="{D42A27DB-BD31-4B8C-83A1-F6EECF244321}">
                <p14:modId xmlns:p14="http://schemas.microsoft.com/office/powerpoint/2010/main" val="1462344199"/>
              </p:ext>
            </p:extLst>
          </p:nvPr>
        </p:nvGraphicFramePr>
        <p:xfrm>
          <a:off x="6593685" y="4046584"/>
          <a:ext cx="4986140" cy="2361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72282" y="4268642"/>
            <a:ext cx="499689" cy="499687"/>
            <a:chOff x="6592808" y="4268642"/>
            <a:chExt cx="499689" cy="499687"/>
          </a:xfrm>
        </p:grpSpPr>
        <p:sp>
          <p:nvSpPr>
            <p:cNvPr id="220" name="Oval 219"/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40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4975580"/>
            <a:ext cx="499689" cy="499687"/>
            <a:chOff x="6592808" y="4975580"/>
            <a:chExt cx="499689" cy="499687"/>
          </a:xfrm>
        </p:grpSpPr>
        <p:sp>
          <p:nvSpPr>
            <p:cNvPr id="221" name="Oval 220"/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248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189" descr="This is an icon symbolizing geographic location.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8" name="Group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5674846"/>
            <a:ext cx="499689" cy="499687"/>
            <a:chOff x="6592808" y="5674846"/>
            <a:chExt cx="499689" cy="499687"/>
          </a:xfrm>
        </p:grpSpPr>
        <p:sp>
          <p:nvSpPr>
            <p:cNvPr id="222" name="Oval 221" descr="This is an icon symbolizing geographic location."/>
            <p:cNvSpPr/>
            <p:nvPr/>
          </p:nvSpPr>
          <p:spPr>
            <a:xfrm>
              <a:off x="6592808" y="5674846"/>
              <a:ext cx="499689" cy="499687"/>
            </a:xfrm>
            <a:prstGeom prst="ellipse">
              <a:avLst/>
            </a:prstGeom>
            <a:solidFill>
              <a:srgbClr val="98A3A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2" name="Group 251"/>
            <p:cNvGrpSpPr/>
            <p:nvPr/>
          </p:nvGrpSpPr>
          <p:grpSpPr>
            <a:xfrm>
              <a:off x="6763568" y="5815612"/>
              <a:ext cx="158168" cy="218155"/>
              <a:chOff x="6673850" y="4457700"/>
              <a:chExt cx="603250" cy="857250"/>
            </a:xfrm>
          </p:grpSpPr>
          <p:sp>
            <p:nvSpPr>
              <p:cNvPr id="253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302493" y="265954"/>
            <a:ext cx="75870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GUIDE: EDITING DATA IN THIS TEMPLATE</a:t>
            </a:r>
          </a:p>
        </p:txBody>
      </p:sp>
      <p:pic>
        <p:nvPicPr>
          <p:cNvPr id="3" name="Picture 2" descr="This is an image of a bar chart and a screen shot explaining how to edit data in Excel. ">
            <a:extLst>
              <a:ext uri="{FF2B5EF4-FFF2-40B4-BE49-F238E27FC236}">
                <a16:creationId xmlns:a16="http://schemas.microsoft.com/office/drawing/2014/main" id="{976C6344-F2E5-4E4E-9442-F53355BC9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68" y="1440902"/>
            <a:ext cx="5525362" cy="397619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31E4B19-2C3A-884A-919A-326B2A2F1BA8}"/>
              </a:ext>
            </a:extLst>
          </p:cNvPr>
          <p:cNvSpPr txBox="1"/>
          <p:nvPr/>
        </p:nvSpPr>
        <p:spPr>
          <a:xfrm>
            <a:off x="7162870" y="2659557"/>
            <a:ext cx="368380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If you’d like to edit the data in any of the graphs, tables or data-diagrams in this template, just right click on the graph and select </a:t>
            </a:r>
            <a:r>
              <a:rPr lang="en-US" sz="2000" i="1" dirty="0"/>
              <a:t>Edit Data in Excel</a:t>
            </a:r>
            <a:r>
              <a:rPr lang="en-US" sz="2000" dirty="0"/>
              <a:t>.</a:t>
            </a:r>
          </a:p>
        </p:txBody>
      </p:sp>
      <p:sp>
        <p:nvSpPr>
          <p:cNvPr id="48" name="Rectangle 47">
            <a:hlinkClick r:id="rId3"/>
            <a:extLst>
              <a:ext uri="{FF2B5EF4-FFF2-40B4-BE49-F238E27FC236}">
                <a16:creationId xmlns:a16="http://schemas.microsoft.com/office/drawing/2014/main" id="{0D0BB0CD-F5F7-CD4B-AE38-491EB33B7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This is a logo that reads &quot;24Slides.&quot;">
            <a:hlinkClick r:id="rId3"/>
            <a:extLst>
              <a:ext uri="{FF2B5EF4-FFF2-40B4-BE49-F238E27FC236}">
                <a16:creationId xmlns:a16="http://schemas.microsoft.com/office/drawing/2014/main" id="{4252D655-5F2C-F447-B537-8C72930D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6209088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97F7D1-3F80-4C57-BE5E-6B2971CB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399435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lor Cover">
            <a:extLst>
              <a:ext uri="{FF2B5EF4-FFF2-40B4-BE49-F238E27FC236}">
                <a16:creationId xmlns:a16="http://schemas.microsoft.com/office/drawing/2014/main" id="{63C1F321-BB96-4700-B3CE-1A6156067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A1AD64-F15F-417D-956C-B2C211FC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5F3C79B0-E0DE-407E-B550-3FDEB67B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A1A2DFA8-F321-4204-9B31-A3713BC65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841664"/>
            <a:ext cx="4874661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061C7-B61A-7307-A77B-53D97FAA6C9E}"/>
              </a:ext>
            </a:extLst>
          </p:cNvPr>
          <p:cNvSpPr txBox="1"/>
          <p:nvPr/>
        </p:nvSpPr>
        <p:spPr>
          <a:xfrm>
            <a:off x="7362134" y="490070"/>
            <a:ext cx="413875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Retrieving 21</a:t>
            </a:r>
            <a:r>
              <a:rPr lang="en-US" sz="2800" baseline="30000" dirty="0"/>
              <a:t>st</a:t>
            </a:r>
            <a:r>
              <a:rPr lang="en-US" sz="2800" dirty="0"/>
              <a:t> century data on natural disasters</a:t>
            </a:r>
          </a:p>
          <a:p>
            <a:endParaRPr lang="en-US" sz="2800" dirty="0"/>
          </a:p>
          <a:p>
            <a:r>
              <a:rPr lang="en-US" sz="2800" dirty="0"/>
              <a:t>Cleaned data housed within a flexible database</a:t>
            </a:r>
          </a:p>
          <a:p>
            <a:pPr marL="514350" indent="-514350">
              <a:buFont typeface="+mj-lt"/>
              <a:buAutoNum type="arabicPeriod" startAt="2"/>
            </a:pPr>
            <a:endParaRPr lang="en-US" sz="2800" dirty="0"/>
          </a:p>
          <a:p>
            <a:r>
              <a:rPr lang="en-US" sz="2800" dirty="0"/>
              <a:t>Visualizations to identify natural disaster events and  key characteristics (i.e., event details and locations; damage figures; fatalities; etc.)</a:t>
            </a:r>
          </a:p>
          <a:p>
            <a:pPr marL="342900" indent="-342900">
              <a:buAutoNum type="arabicPeriod" startAt="2"/>
            </a:pPr>
            <a:endParaRPr lang="en-US" sz="2800" dirty="0"/>
          </a:p>
          <a:p>
            <a:pPr marL="342900" indent="-342900">
              <a:buAutoNum type="arabicPeriod" startAt="2"/>
            </a:pPr>
            <a:endParaRPr lang="en-US" sz="2800" dirty="0"/>
          </a:p>
        </p:txBody>
      </p:sp>
      <p:pic>
        <p:nvPicPr>
          <p:cNvPr id="4" name="Graphic 3" descr="Checkbox Checked with solid fill">
            <a:extLst>
              <a:ext uri="{FF2B5EF4-FFF2-40B4-BE49-F238E27FC236}">
                <a16:creationId xmlns:a16="http://schemas.microsoft.com/office/drawing/2014/main" id="{314EE94A-AB8E-BD23-E279-A92FBD8DD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3140" y="458721"/>
            <a:ext cx="687671" cy="687671"/>
          </a:xfrm>
          <a:prstGeom prst="rect">
            <a:avLst/>
          </a:prstGeom>
        </p:spPr>
      </p:pic>
      <p:pic>
        <p:nvPicPr>
          <p:cNvPr id="5" name="Graphic 4" descr="Checkbox Checked with solid fill">
            <a:extLst>
              <a:ext uri="{FF2B5EF4-FFF2-40B4-BE49-F238E27FC236}">
                <a16:creationId xmlns:a16="http://schemas.microsoft.com/office/drawing/2014/main" id="{226F1332-A90D-6690-6C08-1D7ACE47D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7764" y="1737954"/>
            <a:ext cx="687671" cy="687671"/>
          </a:xfrm>
          <a:prstGeom prst="rect">
            <a:avLst/>
          </a:prstGeom>
        </p:spPr>
      </p:pic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1E56F91E-9D1A-C411-99C5-370928F41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3147" y="3017189"/>
            <a:ext cx="687671" cy="6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8CFD-30E4-3F10-9282-DE72D9AED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National Oceanic and Atmospheric Administration</a:t>
            </a:r>
          </a:p>
          <a:p>
            <a:pPr lvl="1"/>
            <a:r>
              <a:rPr lang="en-US" dirty="0"/>
              <a:t>National Centers for Environmental Information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dirty="0"/>
              <a:t>Earthquake events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dirty="0"/>
              <a:t>Tsunami events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/>
              <a:t>Volcano events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Over 1800 unique events retrieved via API</a:t>
            </a:r>
          </a:p>
        </p:txBody>
      </p:sp>
    </p:spTree>
    <p:extLst>
      <p:ext uri="{BB962C8B-B14F-4D97-AF65-F5344CB8AC3E}">
        <p14:creationId xmlns:p14="http://schemas.microsoft.com/office/powerpoint/2010/main" val="12672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09336-81AC-071C-5E08-3BB0B8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Order of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Operations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5D002D6-9B18-8B31-C57E-1FFC6DADD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5913118"/>
              </p:ext>
            </p:extLst>
          </p:nvPr>
        </p:nvGraphicFramePr>
        <p:xfrm>
          <a:off x="5082934" y="447511"/>
          <a:ext cx="5665578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296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Bar Chart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098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1453424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9C6CD4A-628F-1369-57C4-01FEA9E5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Layered Map</a:t>
            </a:r>
          </a:p>
        </p:txBody>
      </p:sp>
    </p:spTree>
    <p:extLst>
      <p:ext uri="{BB962C8B-B14F-4D97-AF65-F5344CB8AC3E}">
        <p14:creationId xmlns:p14="http://schemas.microsoft.com/office/powerpoint/2010/main" val="839685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2859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685687" y="2889551"/>
            <a:ext cx="2143777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map with several natural disaster layers allows one to: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areas on the map where event types occur frequently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 any areas where all three events occur 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use tags to look at specific information for each individual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Layered Map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2F665-91F5-C94B-FAA3-2A1CFF86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188" y="1661120"/>
            <a:ext cx="5674515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164</TotalTime>
  <Words>752</Words>
  <Application>Microsoft Office PowerPoint</Application>
  <PresentationFormat>Widescreen</PresentationFormat>
  <Paragraphs>157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Segoe UI Light</vt:lpstr>
      <vt:lpstr>Office Theme</vt:lpstr>
      <vt:lpstr>Slide 1</vt:lpstr>
      <vt:lpstr>Executive Summary</vt:lpstr>
      <vt:lpstr>Project Goals</vt:lpstr>
      <vt:lpstr>Datasets</vt:lpstr>
      <vt:lpstr>Order of Operations</vt:lpstr>
      <vt:lpstr>Bar Chart</vt:lpstr>
      <vt:lpstr>Heat Map</vt:lpstr>
      <vt:lpstr>Layered Map</vt:lpstr>
      <vt:lpstr>Slide 10</vt:lpstr>
      <vt:lpstr> Activity Examples (2000-2024)</vt:lpstr>
      <vt:lpstr>Next Steps</vt:lpstr>
      <vt:lpstr>Slide 11</vt:lpstr>
      <vt:lpstr>Template Slides Below Slide 13</vt:lpstr>
      <vt:lpstr>Slide 10</vt:lpstr>
      <vt:lpstr>Slide 7</vt:lpstr>
      <vt:lpstr>Slide 4</vt:lpstr>
      <vt:lpstr>Slide 2</vt:lpstr>
      <vt:lpstr>Slide 3</vt:lpstr>
      <vt:lpstr>Slide 5</vt:lpstr>
      <vt:lpstr>Slide 6</vt:lpstr>
      <vt:lpstr>Slide 8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Roop</dc:creator>
  <cp:lastModifiedBy>Richard Roop</cp:lastModifiedBy>
  <cp:revision>1</cp:revision>
  <dcterms:created xsi:type="dcterms:W3CDTF">2024-07-27T15:31:04Z</dcterms:created>
  <dcterms:modified xsi:type="dcterms:W3CDTF">2024-07-28T19:27:07Z</dcterms:modified>
</cp:coreProperties>
</file>